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13" r:id="rId2"/>
    <p:sldId id="308" r:id="rId3"/>
    <p:sldId id="309" r:id="rId4"/>
    <p:sldId id="256" r:id="rId5"/>
    <p:sldId id="258" r:id="rId6"/>
    <p:sldId id="315" r:id="rId7"/>
    <p:sldId id="316" r:id="rId8"/>
    <p:sldId id="259" r:id="rId9"/>
    <p:sldId id="981" r:id="rId10"/>
    <p:sldId id="988" r:id="rId11"/>
    <p:sldId id="282" r:id="rId12"/>
    <p:sldId id="283" r:id="rId13"/>
    <p:sldId id="982" r:id="rId14"/>
    <p:sldId id="983" r:id="rId15"/>
    <p:sldId id="985" r:id="rId16"/>
    <p:sldId id="986" r:id="rId17"/>
    <p:sldId id="278" r:id="rId18"/>
    <p:sldId id="268" r:id="rId19"/>
    <p:sldId id="269" r:id="rId20"/>
    <p:sldId id="929" r:id="rId21"/>
    <p:sldId id="928" r:id="rId22"/>
    <p:sldId id="927" r:id="rId23"/>
    <p:sldId id="671" r:id="rId24"/>
    <p:sldId id="987" r:id="rId25"/>
    <p:sldId id="501" r:id="rId26"/>
    <p:sldId id="275" r:id="rId27"/>
    <p:sldId id="979" r:id="rId28"/>
    <p:sldId id="288" r:id="rId29"/>
    <p:sldId id="980" r:id="rId30"/>
    <p:sldId id="296" r:id="rId31"/>
    <p:sldId id="277" r:id="rId32"/>
    <p:sldId id="940" r:id="rId33"/>
    <p:sldId id="318" r:id="rId34"/>
    <p:sldId id="293" r:id="rId35"/>
    <p:sldId id="281" r:id="rId36"/>
  </p:sldIdLst>
  <p:sldSz cx="12192000" cy="6858000"/>
  <p:notesSz cx="7010400" cy="9296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as De Roux Uribe" initials="NDRU" lastIdx="1" clrIdx="0">
    <p:extLst>
      <p:ext uri="{19B8F6BF-5375-455C-9EA6-DF929625EA0E}">
        <p15:presenceInfo xmlns:p15="http://schemas.microsoft.com/office/powerpoint/2012/main" userId="S-1-5-21-3476998543-3377572933-2524778977-232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71CE"/>
    <a:srgbClr val="FFFF00"/>
    <a:srgbClr val="C81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77DEAD-43EC-7A4A-8C96-A4F2D302FFD7}" v="35" dt="2024-10-02T14:20:45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04"/>
  </p:normalViewPr>
  <p:slideViewPr>
    <p:cSldViewPr>
      <p:cViewPr varScale="1">
        <p:scale>
          <a:sx n="100" d="100"/>
          <a:sy n="100" d="100"/>
        </p:scale>
        <p:origin x="904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paul\Dropbox%20(Uniandes)\Encuesta%20laboral%20pregrado%20202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[Encuesta laboral pregrado 2020.xlsx]Hoja3!TablaDinámica6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Medio por el que consiguió el trabajo actual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Hoja3!$B$66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5F3-4651-97C7-D3B278EB714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5F3-4651-97C7-D3B278EB714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5F3-4651-97C7-D3B278EB714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5F3-4651-97C7-D3B278EB7146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5F3-4651-97C7-D3B278EB7146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5F3-4651-97C7-D3B278EB7146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5F3-4651-97C7-D3B278EB7146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5F3-4651-97C7-D3B278EB7146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5F3-4651-97C7-D3B278EB71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Hoja3!$A$67:$A$76</c:f>
              <c:strCache>
                <c:ptCount val="9"/>
                <c:pt idx="0">
                  <c:v>Por medio de familiares, amigos o conocidos no vinculados con la Universidad de los Andes</c:v>
                </c:pt>
                <c:pt idx="1">
                  <c:v>A través del Centro de Trayectoria Profesional – CTP de la Universidad de los Andes</c:v>
                </c:pt>
                <c:pt idx="2">
                  <c:v>Un profesor o compañero de la Universidad me recomendó</c:v>
                </c:pt>
                <c:pt idx="3">
                  <c:v>Por medio de la práctica empresarial</c:v>
                </c:pt>
                <c:pt idx="4">
                  <c:v>Por medio de páginas de internet abiertas especializadas en empleo como elempleo.com, LinkedIn, Facebook, entre otras</c:v>
                </c:pt>
                <c:pt idx="5">
                  <c:v>Otro, ¿Cuál?</c:v>
                </c:pt>
                <c:pt idx="6">
                  <c:v>Por medio de convocatorias públicas</c:v>
                </c:pt>
                <c:pt idx="7">
                  <c:v>Visitó, llevó o envió hojas de vida a empresas o agencias de empleo</c:v>
                </c:pt>
                <c:pt idx="8">
                  <c:v>Emprendimiento</c:v>
                </c:pt>
              </c:strCache>
            </c:strRef>
          </c:cat>
          <c:val>
            <c:numRef>
              <c:f>Hoja3!$B$67:$B$76</c:f>
              <c:numCache>
                <c:formatCode>0.00%</c:formatCode>
                <c:ptCount val="9"/>
                <c:pt idx="0">
                  <c:v>0.265625</c:v>
                </c:pt>
                <c:pt idx="1">
                  <c:v>0.15625</c:v>
                </c:pt>
                <c:pt idx="2">
                  <c:v>0.140625</c:v>
                </c:pt>
                <c:pt idx="3">
                  <c:v>0.1328125</c:v>
                </c:pt>
                <c:pt idx="4">
                  <c:v>0.1015625</c:v>
                </c:pt>
                <c:pt idx="5">
                  <c:v>9.375E-2</c:v>
                </c:pt>
                <c:pt idx="6">
                  <c:v>6.25E-2</c:v>
                </c:pt>
                <c:pt idx="7">
                  <c:v>3.90625E-2</c:v>
                </c:pt>
                <c:pt idx="8">
                  <c:v>7.8125E-3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45F3-4651-97C7-D3B278EB71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09753679"/>
        <c:axId val="1209747855"/>
      </c:barChart>
      <c:valAx>
        <c:axId val="1209747855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out"/>
        <c:minorTickMark val="none"/>
        <c:tickLblPos val="nextTo"/>
        <c:crossAx val="1209753679"/>
        <c:crosses val="autoZero"/>
        <c:crossBetween val="between"/>
      </c:valAx>
      <c:catAx>
        <c:axId val="1209753679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974785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tx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1BA6B0-24DF-4F11-B01A-F23C59C37165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85BF55C7-CE20-423B-806A-FD76420D6709}">
      <dgm:prSet phldrT="[Texto]" custT="1"/>
      <dgm:spPr>
        <a:solidFill>
          <a:srgbClr val="014F95"/>
        </a:solidFill>
      </dgm:spPr>
      <dgm:t>
        <a:bodyPr/>
        <a:lstStyle/>
        <a:p>
          <a:r>
            <a:rPr lang="es-ES" sz="1800" dirty="0">
              <a:solidFill>
                <a:schemeClr val="bg1"/>
              </a:solidFill>
            </a:rPr>
            <a:t>75 años formando profesionales que impactan positivamente en las organizaciones y la sociedad</a:t>
          </a:r>
          <a:endParaRPr lang="es-ES" sz="18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C721B33-A220-49E4-9C65-5C8BC080337C}" type="parTrans" cxnId="{6DF7AEAD-A74C-4557-B8BE-7D0D970FEF51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59E1B310-DF80-4F97-ABE8-F60AC7855FD8}" type="sibTrans" cxnId="{6DF7AEAD-A74C-4557-B8BE-7D0D970FEF51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093170DA-243D-464C-8673-954D5049C69D}">
      <dgm:prSet phldrT="[Texto]" custT="1"/>
      <dgm:spPr>
        <a:solidFill>
          <a:srgbClr val="04BFBF"/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r>
            <a:rPr lang="es-ES" sz="1800" dirty="0">
              <a:solidFill>
                <a:schemeClr val="bg1"/>
              </a:solidFill>
              <a:latin typeface="Calibri Light" panose="020F0302020204030204"/>
            </a:rPr>
            <a:t>92</a:t>
          </a:r>
          <a:r>
            <a:rPr lang="es-ES" sz="1800" dirty="0">
              <a:solidFill>
                <a:schemeClr val="bg1"/>
              </a:solidFill>
            </a:rPr>
            <a:t>% de los profesores de planta tienen doctorado en Universidades internacionales</a:t>
          </a:r>
          <a:endParaRPr lang="es-ES" sz="18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41A1206-DC8C-4D49-9874-5474F25640D1}" type="parTrans" cxnId="{7089805F-0558-47D6-A80B-58BAA8079CF9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3832E989-6ADE-458B-AA5D-2000F5CA38E7}" type="sibTrans" cxnId="{7089805F-0558-47D6-A80B-58BAA8079CF9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15C3E547-9218-45EC-89ED-9CC4227407DC}">
      <dgm:prSet phldrT="[Texto]" custT="1"/>
      <dgm:spPr>
        <a:solidFill>
          <a:schemeClr val="accent2"/>
        </a:solidFill>
      </dgm:spPr>
      <dgm:t>
        <a:bodyPr/>
        <a:lstStyle/>
        <a:p>
          <a:r>
            <a:rPr lang="es-ES" sz="1400" dirty="0">
              <a:solidFill>
                <a:schemeClr val="bg1"/>
              </a:solidFill>
            </a:rPr>
            <a:t>Cada uno de los profesores-investigadores aporta en las redes académicas más relevantes de su área y además aportan en investigación en el país y la región.</a:t>
          </a:r>
          <a:endParaRPr lang="es-ES" sz="1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5447C7B-FA0D-48F2-8229-CBE18CA0082E}" type="parTrans" cxnId="{CC92937F-D7B6-4ED8-AD86-AD920C5E6549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FEF6DC3F-99F3-48BE-809C-F88B297147C3}" type="sibTrans" cxnId="{CC92937F-D7B6-4ED8-AD86-AD920C5E6549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8ADB227C-46AF-4EA8-B667-AC113A358FD6}" type="pres">
      <dgm:prSet presAssocID="{B21BA6B0-24DF-4F11-B01A-F23C59C37165}" presName="linearFlow" presStyleCnt="0">
        <dgm:presLayoutVars>
          <dgm:dir/>
          <dgm:resizeHandles val="exact"/>
        </dgm:presLayoutVars>
      </dgm:prSet>
      <dgm:spPr/>
    </dgm:pt>
    <dgm:pt modelId="{775C292E-7635-4D7B-8E00-549BC0851E7C}" type="pres">
      <dgm:prSet presAssocID="{85BF55C7-CE20-423B-806A-FD76420D6709}" presName="comp" presStyleCnt="0"/>
      <dgm:spPr/>
    </dgm:pt>
    <dgm:pt modelId="{744CCCD8-C710-4CAE-9FA0-DF06E0D57803}" type="pres">
      <dgm:prSet presAssocID="{85BF55C7-CE20-423B-806A-FD76420D6709}" presName="rect2" presStyleLbl="node1" presStyleIdx="0" presStyleCnt="3" custScaleX="142550" custScaleY="98959">
        <dgm:presLayoutVars>
          <dgm:bulletEnabled val="1"/>
        </dgm:presLayoutVars>
      </dgm:prSet>
      <dgm:spPr/>
    </dgm:pt>
    <dgm:pt modelId="{EEE3A61D-B97B-45A1-A454-7F3F2DC6E024}" type="pres">
      <dgm:prSet presAssocID="{85BF55C7-CE20-423B-806A-FD76420D6709}" presName="rect1" presStyleLbl="lnNode1" presStyleIdx="0" presStyleCnt="3" custScaleY="82387" custLinFactNeighborX="-84232" custLinFactNeighborY="-51090"/>
      <dgm:spPr>
        <a:noFill/>
      </dgm:spPr>
    </dgm:pt>
    <dgm:pt modelId="{C4755669-B112-4B2F-A4D7-77560C64DA82}" type="pres">
      <dgm:prSet presAssocID="{59E1B310-DF80-4F97-ABE8-F60AC7855FD8}" presName="sibTrans" presStyleCnt="0"/>
      <dgm:spPr/>
    </dgm:pt>
    <dgm:pt modelId="{F32ADB97-97A3-4917-B8EC-CB2C715A48B1}" type="pres">
      <dgm:prSet presAssocID="{093170DA-243D-464C-8673-954D5049C69D}" presName="comp" presStyleCnt="0"/>
      <dgm:spPr/>
    </dgm:pt>
    <dgm:pt modelId="{9678D218-6FEB-4EE5-A417-413C79A95F3E}" type="pres">
      <dgm:prSet presAssocID="{093170DA-243D-464C-8673-954D5049C69D}" presName="rect2" presStyleLbl="node1" presStyleIdx="1" presStyleCnt="3" custScaleX="142550" custScaleY="98959" custLinFactNeighborX="-2073" custLinFactNeighborY="1405">
        <dgm:presLayoutVars>
          <dgm:bulletEnabled val="1"/>
        </dgm:presLayoutVars>
      </dgm:prSet>
      <dgm:spPr>
        <a:xfrm>
          <a:off x="937974" y="1226001"/>
          <a:ext cx="3287976" cy="1032352"/>
        </a:xfrm>
        <a:prstGeom prst="rect">
          <a:avLst/>
        </a:prstGeom>
      </dgm:spPr>
    </dgm:pt>
    <dgm:pt modelId="{01120E8A-A858-4BCE-8B39-C3382BB5E130}" type="pres">
      <dgm:prSet presAssocID="{093170DA-243D-464C-8673-954D5049C69D}" presName="rect1" presStyleLbl="lnNode1" presStyleIdx="1" presStyleCnt="3" custLinFactX="100000" custLinFactNeighborX="192444" custLinFactNeighborY="-10974"/>
      <dgm:spPr>
        <a:noFill/>
      </dgm:spPr>
    </dgm:pt>
    <dgm:pt modelId="{EBB7C9DC-E43B-45FE-9C1F-99D96F00438A}" type="pres">
      <dgm:prSet presAssocID="{3832E989-6ADE-458B-AA5D-2000F5CA38E7}" presName="sibTrans" presStyleCnt="0"/>
      <dgm:spPr/>
    </dgm:pt>
    <dgm:pt modelId="{EE83A5F8-12A2-4F28-A3B8-03D53DA1422F}" type="pres">
      <dgm:prSet presAssocID="{15C3E547-9218-45EC-89ED-9CC4227407DC}" presName="comp" presStyleCnt="0"/>
      <dgm:spPr/>
    </dgm:pt>
    <dgm:pt modelId="{A4FF8DB1-173C-407A-93B5-4EF8D6EC9F7C}" type="pres">
      <dgm:prSet presAssocID="{15C3E547-9218-45EC-89ED-9CC4227407DC}" presName="rect2" presStyleLbl="node1" presStyleIdx="2" presStyleCnt="3" custScaleX="142550" custScaleY="98959">
        <dgm:presLayoutVars>
          <dgm:bulletEnabled val="1"/>
        </dgm:presLayoutVars>
      </dgm:prSet>
      <dgm:spPr>
        <a:solidFill>
          <a:srgbClr val="674EA7"/>
        </a:solidFill>
      </dgm:spPr>
    </dgm:pt>
    <dgm:pt modelId="{558B585C-E5E8-475E-82CB-A45BDB0E44AB}" type="pres">
      <dgm:prSet presAssocID="{15C3E547-9218-45EC-89ED-9CC4227407DC}" presName="rect1" presStyleLbl="lnNode1" presStyleIdx="2" presStyleCnt="3" custScaleY="44358" custLinFactNeighborX="-82393" custLinFactNeighborY="-838"/>
      <dgm:spPr>
        <a:noFill/>
      </dgm:spPr>
    </dgm:pt>
  </dgm:ptLst>
  <dgm:cxnLst>
    <dgm:cxn modelId="{4943B15D-1CCD-48A7-92A3-626A05AC5525}" type="presOf" srcId="{B21BA6B0-24DF-4F11-B01A-F23C59C37165}" destId="{8ADB227C-46AF-4EA8-B667-AC113A358FD6}" srcOrd="0" destOrd="0" presId="urn:microsoft.com/office/officeart/2008/layout/AlternatingPictureBlocks"/>
    <dgm:cxn modelId="{7089805F-0558-47D6-A80B-58BAA8079CF9}" srcId="{B21BA6B0-24DF-4F11-B01A-F23C59C37165}" destId="{093170DA-243D-464C-8673-954D5049C69D}" srcOrd="1" destOrd="0" parTransId="{F41A1206-DC8C-4D49-9874-5474F25640D1}" sibTransId="{3832E989-6ADE-458B-AA5D-2000F5CA38E7}"/>
    <dgm:cxn modelId="{CC92937F-D7B6-4ED8-AD86-AD920C5E6549}" srcId="{B21BA6B0-24DF-4F11-B01A-F23C59C37165}" destId="{15C3E547-9218-45EC-89ED-9CC4227407DC}" srcOrd="2" destOrd="0" parTransId="{95447C7B-FA0D-48F2-8229-CBE18CA0082E}" sibTransId="{FEF6DC3F-99F3-48BE-809C-F88B297147C3}"/>
    <dgm:cxn modelId="{329B0092-664A-4301-9642-71B41B61DC29}" type="presOf" srcId="{093170DA-243D-464C-8673-954D5049C69D}" destId="{9678D218-6FEB-4EE5-A417-413C79A95F3E}" srcOrd="0" destOrd="0" presId="urn:microsoft.com/office/officeart/2008/layout/AlternatingPictureBlocks"/>
    <dgm:cxn modelId="{6DF7AEAD-A74C-4557-B8BE-7D0D970FEF51}" srcId="{B21BA6B0-24DF-4F11-B01A-F23C59C37165}" destId="{85BF55C7-CE20-423B-806A-FD76420D6709}" srcOrd="0" destOrd="0" parTransId="{8C721B33-A220-49E4-9C65-5C8BC080337C}" sibTransId="{59E1B310-DF80-4F97-ABE8-F60AC7855FD8}"/>
    <dgm:cxn modelId="{377364B7-2EE9-4B4E-B846-655195C2F740}" type="presOf" srcId="{85BF55C7-CE20-423B-806A-FD76420D6709}" destId="{744CCCD8-C710-4CAE-9FA0-DF06E0D57803}" srcOrd="0" destOrd="0" presId="urn:microsoft.com/office/officeart/2008/layout/AlternatingPictureBlocks"/>
    <dgm:cxn modelId="{A92F4CD9-DBD2-48B4-819A-5954548ED205}" type="presOf" srcId="{15C3E547-9218-45EC-89ED-9CC4227407DC}" destId="{A4FF8DB1-173C-407A-93B5-4EF8D6EC9F7C}" srcOrd="0" destOrd="0" presId="urn:microsoft.com/office/officeart/2008/layout/AlternatingPictureBlocks"/>
    <dgm:cxn modelId="{566B6D38-CDA1-4496-83D5-54643C3578B9}" type="presParOf" srcId="{8ADB227C-46AF-4EA8-B667-AC113A358FD6}" destId="{775C292E-7635-4D7B-8E00-549BC0851E7C}" srcOrd="0" destOrd="0" presId="urn:microsoft.com/office/officeart/2008/layout/AlternatingPictureBlocks"/>
    <dgm:cxn modelId="{88BC4CFE-F28B-4EF4-BC9B-6385055B7772}" type="presParOf" srcId="{775C292E-7635-4D7B-8E00-549BC0851E7C}" destId="{744CCCD8-C710-4CAE-9FA0-DF06E0D57803}" srcOrd="0" destOrd="0" presId="urn:microsoft.com/office/officeart/2008/layout/AlternatingPictureBlocks"/>
    <dgm:cxn modelId="{3940A574-FD4D-4C1B-AF87-D1DF46231084}" type="presParOf" srcId="{775C292E-7635-4D7B-8E00-549BC0851E7C}" destId="{EEE3A61D-B97B-45A1-A454-7F3F2DC6E024}" srcOrd="1" destOrd="0" presId="urn:microsoft.com/office/officeart/2008/layout/AlternatingPictureBlocks"/>
    <dgm:cxn modelId="{BB7B23F9-555C-4697-B68C-6FFBBEF669E9}" type="presParOf" srcId="{8ADB227C-46AF-4EA8-B667-AC113A358FD6}" destId="{C4755669-B112-4B2F-A4D7-77560C64DA82}" srcOrd="1" destOrd="0" presId="urn:microsoft.com/office/officeart/2008/layout/AlternatingPictureBlocks"/>
    <dgm:cxn modelId="{DF0B5EDA-BF7D-4A8B-B91B-D159B59EC39E}" type="presParOf" srcId="{8ADB227C-46AF-4EA8-B667-AC113A358FD6}" destId="{F32ADB97-97A3-4917-B8EC-CB2C715A48B1}" srcOrd="2" destOrd="0" presId="urn:microsoft.com/office/officeart/2008/layout/AlternatingPictureBlocks"/>
    <dgm:cxn modelId="{C7F1DC05-DBD5-45FC-B34F-41D9F8F9135F}" type="presParOf" srcId="{F32ADB97-97A3-4917-B8EC-CB2C715A48B1}" destId="{9678D218-6FEB-4EE5-A417-413C79A95F3E}" srcOrd="0" destOrd="0" presId="urn:microsoft.com/office/officeart/2008/layout/AlternatingPictureBlocks"/>
    <dgm:cxn modelId="{DA19A501-107A-49D1-A9D6-9AC68CC8E08A}" type="presParOf" srcId="{F32ADB97-97A3-4917-B8EC-CB2C715A48B1}" destId="{01120E8A-A858-4BCE-8B39-C3382BB5E130}" srcOrd="1" destOrd="0" presId="urn:microsoft.com/office/officeart/2008/layout/AlternatingPictureBlocks"/>
    <dgm:cxn modelId="{36B41E5D-AD3F-4C3A-934F-C966FB00E88D}" type="presParOf" srcId="{8ADB227C-46AF-4EA8-B667-AC113A358FD6}" destId="{EBB7C9DC-E43B-45FE-9C1F-99D96F00438A}" srcOrd="3" destOrd="0" presId="urn:microsoft.com/office/officeart/2008/layout/AlternatingPictureBlocks"/>
    <dgm:cxn modelId="{4FCF2F1B-E28D-407A-96A5-E6CDCFED37F6}" type="presParOf" srcId="{8ADB227C-46AF-4EA8-B667-AC113A358FD6}" destId="{EE83A5F8-12A2-4F28-A3B8-03D53DA1422F}" srcOrd="4" destOrd="0" presId="urn:microsoft.com/office/officeart/2008/layout/AlternatingPictureBlocks"/>
    <dgm:cxn modelId="{2D266A52-6254-4950-9EAD-EBD9B77E37CA}" type="presParOf" srcId="{EE83A5F8-12A2-4F28-A3B8-03D53DA1422F}" destId="{A4FF8DB1-173C-407A-93B5-4EF8D6EC9F7C}" srcOrd="0" destOrd="0" presId="urn:microsoft.com/office/officeart/2008/layout/AlternatingPictureBlocks"/>
    <dgm:cxn modelId="{05A97BBB-6FB5-4EE7-8575-E0B7DDB5528C}" type="presParOf" srcId="{EE83A5F8-12A2-4F28-A3B8-03D53DA1422F}" destId="{558B585C-E5E8-475E-82CB-A45BDB0E44A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CCCD8-C710-4CAE-9FA0-DF06E0D57803}">
      <dsp:nvSpPr>
        <dsp:cNvPr id="0" name=""/>
        <dsp:cNvSpPr/>
      </dsp:nvSpPr>
      <dsp:spPr>
        <a:xfrm>
          <a:off x="1631130" y="1432"/>
          <a:ext cx="3287976" cy="1032352"/>
        </a:xfrm>
        <a:prstGeom prst="rect">
          <a:avLst/>
        </a:prstGeom>
        <a:solidFill>
          <a:srgbClr val="014F9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solidFill>
                <a:schemeClr val="bg1"/>
              </a:solidFill>
            </a:rPr>
            <a:t>75 años formando profesionales que impactan positivamente en las organizaciones y la sociedad</a:t>
          </a:r>
          <a:endParaRPr lang="es-ES" sz="18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31130" y="1432"/>
        <a:ext cx="3287976" cy="1032352"/>
      </dsp:txXfrm>
    </dsp:sp>
    <dsp:sp modelId="{EEE3A61D-B97B-45A1-A454-7F3F2DC6E024}">
      <dsp:nvSpPr>
        <dsp:cNvPr id="0" name=""/>
        <dsp:cNvSpPr/>
      </dsp:nvSpPr>
      <dsp:spPr>
        <a:xfrm>
          <a:off x="115857" y="0"/>
          <a:ext cx="1032780" cy="859471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D218-6FEB-4EE5-A417-413C79A95F3E}">
      <dsp:nvSpPr>
        <dsp:cNvPr id="0" name=""/>
        <dsp:cNvSpPr/>
      </dsp:nvSpPr>
      <dsp:spPr>
        <a:xfrm>
          <a:off x="937974" y="1226001"/>
          <a:ext cx="3287976" cy="1032352"/>
        </a:xfrm>
        <a:prstGeom prst="rect">
          <a:avLst/>
        </a:prstGeom>
        <a:solidFill>
          <a:srgbClr val="04BFBF"/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solidFill>
                <a:schemeClr val="bg1"/>
              </a:solidFill>
              <a:latin typeface="Calibri Light" panose="020F0302020204030204"/>
            </a:rPr>
            <a:t>92</a:t>
          </a:r>
          <a:r>
            <a:rPr lang="es-ES" sz="1800" kern="1200" dirty="0">
              <a:solidFill>
                <a:schemeClr val="bg1"/>
              </a:solidFill>
            </a:rPr>
            <a:t>% de los profesores de planta tienen doctorado en Universidades internacionales</a:t>
          </a:r>
          <a:endParaRPr lang="es-ES" sz="18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37974" y="1226001"/>
        <a:ext cx="3287976" cy="1032352"/>
      </dsp:txXfrm>
    </dsp:sp>
    <dsp:sp modelId="{01120E8A-A858-4BCE-8B39-C3382BB5E130}">
      <dsp:nvSpPr>
        <dsp:cNvPr id="0" name=""/>
        <dsp:cNvSpPr/>
      </dsp:nvSpPr>
      <dsp:spPr>
        <a:xfrm>
          <a:off x="4872116" y="1091432"/>
          <a:ext cx="1032780" cy="1043212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F8DB1-173C-407A-93B5-4EF8D6EC9F7C}">
      <dsp:nvSpPr>
        <dsp:cNvPr id="0" name=""/>
        <dsp:cNvSpPr/>
      </dsp:nvSpPr>
      <dsp:spPr>
        <a:xfrm>
          <a:off x="1631130" y="2421257"/>
          <a:ext cx="3287976" cy="1032352"/>
        </a:xfrm>
        <a:prstGeom prst="rect">
          <a:avLst/>
        </a:prstGeom>
        <a:solidFill>
          <a:srgbClr val="674EA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solidFill>
                <a:schemeClr val="bg1"/>
              </a:solidFill>
            </a:rPr>
            <a:t>Cada uno de los profesores-investigadores aporta en las redes académicas más relevantes de su área y además aportan en investigación en el país y la región.</a:t>
          </a:r>
          <a:endParaRPr lang="es-ES" sz="1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31130" y="2421257"/>
        <a:ext cx="3287976" cy="1032352"/>
      </dsp:txXfrm>
    </dsp:sp>
    <dsp:sp modelId="{558B585C-E5E8-475E-82CB-A45BDB0E44AB}">
      <dsp:nvSpPr>
        <dsp:cNvPr id="0" name=""/>
        <dsp:cNvSpPr/>
      </dsp:nvSpPr>
      <dsp:spPr>
        <a:xfrm>
          <a:off x="134850" y="2697317"/>
          <a:ext cx="1032780" cy="462748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21F1864-CA3E-4CDA-B2BA-8C45424F4527}" type="datetimeFigureOut">
              <a:rPr lang="es-CO" smtClean="0"/>
              <a:t>30/09/24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93352DB-95E5-48F5-98B3-177A2512CCD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0537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0CABD73-BC61-42C2-B0CF-F17978301A78}" type="datetimeFigureOut">
              <a:rPr lang="es-CO" smtClean="0"/>
              <a:t>30/09/24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6C88D01-DFB9-4CF1-8545-06F2498B42B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683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3A27E-BDB4-41B9-AA04-EA30BC637F32}" type="slidenum">
              <a:rPr lang="es-CO" smtClean="0"/>
              <a:pPr/>
              <a:t>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2934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88D01-DFB9-4CF1-8545-06F2498B42BC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103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6B2DE-9960-BD75-96BB-6EAEB924E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49605-4895-3E58-5123-C2C8D2D9A5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54A711-34B5-0127-D017-889CE58D9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22114-DC33-E924-1402-22745644B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88D01-DFB9-4CF1-8545-06F2498B42BC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095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3A27E-BDB4-41B9-AA04-EA30BC637F32}" type="slidenum">
              <a:rPr lang="es-CO" smtClean="0"/>
              <a:pPr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3360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3A27E-BDB4-41B9-AA04-EA30BC637F32}" type="slidenum">
              <a:rPr lang="es-CO" smtClean="0"/>
              <a:pPr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4006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 </a:t>
            </a:r>
            <a:r>
              <a:rPr lang="en-US" err="1">
                <a:cs typeface="Calibri"/>
              </a:rPr>
              <a:t>izquierda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derecha</a:t>
            </a:r>
            <a:r>
              <a:rPr lang="en-US">
                <a:cs typeface="Calibri"/>
              </a:rPr>
              <a:t>:</a:t>
            </a:r>
          </a:p>
          <a:p>
            <a:r>
              <a:rPr lang="en-US">
                <a:cs typeface="Calibri"/>
              </a:rPr>
              <a:t>Verónica Puech:</a:t>
            </a:r>
          </a:p>
          <a:p>
            <a:r>
              <a:rPr lang="en-US">
                <a:cs typeface="Calibri"/>
              </a:rPr>
              <a:t>Luis Carlos Vélez:</a:t>
            </a:r>
          </a:p>
          <a:p>
            <a:r>
              <a:rPr lang="en-US">
                <a:cs typeface="Calibri"/>
              </a:rPr>
              <a:t>Alejandro Santos: Director de </a:t>
            </a:r>
            <a:r>
              <a:rPr lang="en-US" err="1">
                <a:cs typeface="Calibri"/>
              </a:rPr>
              <a:t>Semana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Fransisco de Roux: </a:t>
            </a:r>
          </a:p>
          <a:p>
            <a:r>
              <a:rPr lang="en-US">
                <a:cs typeface="Calibri"/>
              </a:rPr>
              <a:t>Rodrigo Niño (</a:t>
            </a:r>
            <a:r>
              <a:rPr lang="en-US" err="1">
                <a:cs typeface="Calibri"/>
              </a:rPr>
              <a:t>Falleció</a:t>
            </a:r>
            <a:r>
              <a:rPr lang="en-US">
                <a:cs typeface="Calibri"/>
              </a:rPr>
              <a:t>): </a:t>
            </a:r>
            <a:r>
              <a:rPr lang="en-US" err="1"/>
              <a:t>Pionero</a:t>
            </a:r>
            <a:r>
              <a:rPr lang="en-US"/>
              <a:t> del </a:t>
            </a:r>
            <a:r>
              <a:rPr lang="en-US" i="1"/>
              <a:t>crowdfunding. </a:t>
            </a:r>
            <a:r>
              <a:rPr lang="en-US" err="1"/>
              <a:t>Fundador</a:t>
            </a:r>
            <a:r>
              <a:rPr lang="en-US" i="1"/>
              <a:t> de </a:t>
            </a:r>
            <a:r>
              <a:rPr lang="en-US"/>
              <a:t>Prodigy Network. 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Diana Castro: </a:t>
            </a:r>
            <a:r>
              <a:rPr lang="en-US" err="1">
                <a:cs typeface="Calibri"/>
              </a:rPr>
              <a:t>Astrologa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Semana</a:t>
            </a:r>
            <a:r>
              <a:rPr lang="en-US">
                <a:cs typeface="Calibri"/>
              </a:rPr>
              <a:t>, </a:t>
            </a:r>
            <a:r>
              <a:rPr lang="en-US" err="1"/>
              <a:t>Directora</a:t>
            </a:r>
            <a:r>
              <a:rPr lang="en-US"/>
              <a:t> Ejecutiva de la Fundación El </a:t>
            </a:r>
            <a:r>
              <a:rPr lang="en-US" err="1"/>
              <a:t>Malpensante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??? (No me </a:t>
            </a:r>
            <a:r>
              <a:rPr lang="en-US" err="1">
                <a:cs typeface="Calibri"/>
              </a:rPr>
              <a:t>acuerdo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ella</a:t>
            </a:r>
            <a:r>
              <a:rPr lang="en-US">
                <a:cs typeface="Calibri"/>
              </a:rPr>
              <a:t> vino a una tertulia):</a:t>
            </a:r>
          </a:p>
          <a:p>
            <a:r>
              <a:rPr lang="en-US">
                <a:cs typeface="Calibri"/>
              </a:rPr>
              <a:t>Juan Pablo Ruiz: Primera </a:t>
            </a:r>
            <a:r>
              <a:rPr lang="en-US" err="1">
                <a:cs typeface="Calibri"/>
              </a:rPr>
              <a:t>expedición</a:t>
            </a:r>
            <a:r>
              <a:rPr lang="en-US">
                <a:cs typeface="Calibri"/>
              </a:rPr>
              <a:t> de Colombianos en el Everest. </a:t>
            </a:r>
          </a:p>
          <a:p>
            <a:r>
              <a:rPr lang="en-US">
                <a:cs typeface="Calibri"/>
              </a:rPr>
              <a:t>María Luisa </a:t>
            </a:r>
            <a:r>
              <a:rPr lang="en-US" err="1">
                <a:cs typeface="Calibri"/>
              </a:rPr>
              <a:t>Ordoñez</a:t>
            </a:r>
            <a:r>
              <a:rPr lang="en-US">
                <a:cs typeface="Calibri"/>
              </a:rPr>
              <a:t>:</a:t>
            </a:r>
          </a:p>
          <a:p>
            <a:r>
              <a:rPr lang="en-US">
                <a:cs typeface="Calibri"/>
              </a:rPr>
              <a:t>Camilo Montilla: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3A27E-BDB4-41B9-AA04-EA30BC637F32}" type="slidenum">
              <a:rPr lang="es-CO" smtClean="0"/>
              <a:pPr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5447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0FEC4A-7B29-41B7-A94E-D66ACCCC8689}" type="slidenum">
              <a:rPr lang="es-CO" smtClean="0"/>
              <a:pPr/>
              <a:t>30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9763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C905D-8E4D-4626-8AB0-255C165BA7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75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3154-3424-431B-886F-EE8958B7F7C4}" type="datetimeFigureOut">
              <a:rPr lang="es-ES" smtClean="0"/>
              <a:pPr/>
              <a:t>30/9/24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5C56-68AD-48E6-9A69-CE5AAC34A79A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3154-3424-431B-886F-EE8958B7F7C4}" type="datetimeFigureOut">
              <a:rPr lang="es-ES" smtClean="0"/>
              <a:pPr/>
              <a:t>30/9/24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5C56-68AD-48E6-9A69-CE5AAC34A79A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3154-3424-431B-886F-EE8958B7F7C4}" type="datetimeFigureOut">
              <a:rPr lang="es-ES" smtClean="0"/>
              <a:pPr/>
              <a:t>30/9/24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5C56-68AD-48E6-9A69-CE5AAC34A79A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3154-3424-431B-886F-EE8958B7F7C4}" type="datetimeFigureOut">
              <a:rPr lang="es-ES" smtClean="0"/>
              <a:pPr/>
              <a:t>30/9/24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5C56-68AD-48E6-9A69-CE5AAC34A79A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3154-3424-431B-886F-EE8958B7F7C4}" type="datetimeFigureOut">
              <a:rPr lang="es-ES" smtClean="0"/>
              <a:pPr/>
              <a:t>30/9/24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5C56-68AD-48E6-9A69-CE5AAC34A79A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3154-3424-431B-886F-EE8958B7F7C4}" type="datetimeFigureOut">
              <a:rPr lang="es-ES" smtClean="0"/>
              <a:pPr/>
              <a:t>30/9/24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5C56-68AD-48E6-9A69-CE5AAC34A79A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3154-3424-431B-886F-EE8958B7F7C4}" type="datetimeFigureOut">
              <a:rPr lang="es-ES" smtClean="0"/>
              <a:pPr/>
              <a:t>30/9/24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5C56-68AD-48E6-9A69-CE5AAC34A79A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3154-3424-431B-886F-EE8958B7F7C4}" type="datetimeFigureOut">
              <a:rPr lang="es-ES" smtClean="0"/>
              <a:pPr/>
              <a:t>30/9/24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5C56-68AD-48E6-9A69-CE5AAC34A79A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3154-3424-431B-886F-EE8958B7F7C4}" type="datetimeFigureOut">
              <a:rPr lang="es-ES" smtClean="0"/>
              <a:pPr/>
              <a:t>30/9/24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5C56-68AD-48E6-9A69-CE5AAC34A79A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3154-3424-431B-886F-EE8958B7F7C4}" type="datetimeFigureOut">
              <a:rPr lang="es-ES" smtClean="0"/>
              <a:pPr/>
              <a:t>30/9/24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5C56-68AD-48E6-9A69-CE5AAC34A79A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3154-3424-431B-886F-EE8958B7F7C4}" type="datetimeFigureOut">
              <a:rPr lang="es-ES" smtClean="0"/>
              <a:pPr/>
              <a:t>30/9/24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5C56-68AD-48E6-9A69-CE5AAC34A79A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13154-3424-431B-886F-EE8958B7F7C4}" type="datetimeFigureOut">
              <a:rPr lang="es-ES" smtClean="0"/>
              <a:pPr/>
              <a:t>30/9/24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C5C56-68AD-48E6-9A69-CE5AAC34A79A}" type="slidenum">
              <a:rPr lang="es-ES" smtClean="0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9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9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51.jpeg"/><Relationship Id="rId26" Type="http://schemas.openxmlformats.org/officeDocument/2006/relationships/image" Target="../media/image59.png"/><Relationship Id="rId3" Type="http://schemas.openxmlformats.org/officeDocument/2006/relationships/image" Target="../media/image37.jpeg"/><Relationship Id="rId21" Type="http://schemas.openxmlformats.org/officeDocument/2006/relationships/image" Target="../media/image54.jpe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6.jpe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24" Type="http://schemas.openxmlformats.org/officeDocument/2006/relationships/image" Target="../media/image57.gif"/><Relationship Id="rId32" Type="http://schemas.openxmlformats.org/officeDocument/2006/relationships/image" Target="../media/image9.png"/><Relationship Id="rId5" Type="http://schemas.openxmlformats.org/officeDocument/2006/relationships/image" Target="../media/image39.jpeg"/><Relationship Id="rId15" Type="http://schemas.openxmlformats.org/officeDocument/2006/relationships/image" Target="../media/image48.gif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0" Type="http://schemas.microsoft.com/office/2007/relationships/hdphoto" Target="../media/hdphoto1.wdp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Relationship Id="rId14" Type="http://schemas.openxmlformats.org/officeDocument/2006/relationships/image" Target="../media/image47.jpe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am10.safelinks.protection.outlook.com/?url=https%3A%2F%2Fwww.youtube.com%2Fwatch%3Fv%3DYEQmjGtMG4M%26t%3D3s&amp;data=05%7C02%7Ci.sarmiento%40uniandes.edu.co%7C5844479bfd464c38a11308dce1a80050%7Cfabd047cff48492a8bbb8f98b9fb9cca%7C0%7C0%7C638633358889998215%7CUnknown%7CTWFpbGZsb3d8eyJWIjoiMC4wLjAwMDAiLCJQIjoiV2luMzIiLCJBTiI6Ik1haWwiLCJXVCI6Mn0%3D%7C0%7C%7C%7C&amp;sdata=swt6Q107CBBQWTrWAOE5rb%2Bc1Ho6sYl06vCHSMMniC8%3D&amp;reserved=0" TargetMode="External"/><Relationship Id="rId2" Type="http://schemas.openxmlformats.org/officeDocument/2006/relationships/hyperlink" Target="https://www.youtube.com/watch?v=cAr1_OHbXs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7.png"/><Relationship Id="rId26" Type="http://schemas.openxmlformats.org/officeDocument/2006/relationships/image" Target="../media/image94.png"/><Relationship Id="rId3" Type="http://schemas.openxmlformats.org/officeDocument/2006/relationships/image" Target="../media/image52.png"/><Relationship Id="rId21" Type="http://schemas.openxmlformats.org/officeDocument/2006/relationships/image" Target="../media/image90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6.png"/><Relationship Id="rId25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2.jpeg"/><Relationship Id="rId5" Type="http://schemas.openxmlformats.org/officeDocument/2006/relationships/image" Target="../media/image75.gif"/><Relationship Id="rId15" Type="http://schemas.openxmlformats.org/officeDocument/2006/relationships/image" Target="../media/image84.png"/><Relationship Id="rId23" Type="http://schemas.openxmlformats.org/officeDocument/2006/relationships/image" Target="../media/image91.png"/><Relationship Id="rId10" Type="http://schemas.openxmlformats.org/officeDocument/2006/relationships/image" Target="../media/image80.png"/><Relationship Id="rId19" Type="http://schemas.openxmlformats.org/officeDocument/2006/relationships/image" Target="../media/image88.gif"/><Relationship Id="rId4" Type="http://schemas.openxmlformats.org/officeDocument/2006/relationships/image" Target="../media/image74.gif"/><Relationship Id="rId9" Type="http://schemas.openxmlformats.org/officeDocument/2006/relationships/image" Target="../media/image79.png"/><Relationship Id="rId14" Type="http://schemas.openxmlformats.org/officeDocument/2006/relationships/image" Target="../media/image44.png"/><Relationship Id="rId22" Type="http://schemas.openxmlformats.org/officeDocument/2006/relationships/image" Target="../media/image47.jpeg"/><Relationship Id="rId27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680" y="5334956"/>
            <a:ext cx="3131839" cy="152304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799857" y="1412777"/>
            <a:ext cx="543999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6600" dirty="0">
                <a:solidFill>
                  <a:srgbClr val="000000"/>
                </a:solidFill>
                <a:latin typeface="+mj-lt"/>
              </a:rPr>
              <a:t>Feria de Colegios</a:t>
            </a:r>
          </a:p>
          <a:p>
            <a:pPr algn="ctr"/>
            <a:r>
              <a:rPr lang="es-CO" sz="6600" dirty="0">
                <a:solidFill>
                  <a:srgbClr val="000000"/>
                </a:solidFill>
                <a:latin typeface="+mj-lt"/>
              </a:rPr>
              <a:t>2024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4697678" y="5484409"/>
            <a:ext cx="5862819" cy="1256959"/>
          </a:xfrm>
          <a:prstGeom prst="rect">
            <a:avLst/>
          </a:prstGeom>
          <a:solidFill>
            <a:srgbClr val="347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3471CE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623591" y="93397"/>
            <a:ext cx="3074086" cy="5391011"/>
          </a:xfrm>
          <a:prstGeom prst="rect">
            <a:avLst/>
          </a:prstGeom>
          <a:solidFill>
            <a:srgbClr val="347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54515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4D1E8-CA43-27FC-2A9E-208284829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57927-2743-DA53-250A-6ED660587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416" y="1409799"/>
            <a:ext cx="5630416" cy="4038401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1A171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“I</a:t>
            </a:r>
            <a:r>
              <a:rPr lang="en-US" sz="3200" dirty="0">
                <a:solidFill>
                  <a:srgbClr val="1A171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 morality represents how people would like the world to work, then </a:t>
            </a:r>
            <a:r>
              <a:rPr lang="en-US" sz="3200" b="1" dirty="0">
                <a:solidFill>
                  <a:srgbClr val="1A171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economics</a:t>
            </a:r>
            <a:r>
              <a:rPr lang="en-US" sz="3200" dirty="0">
                <a:solidFill>
                  <a:srgbClr val="1A171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shows how it </a:t>
            </a:r>
            <a:r>
              <a:rPr lang="en-US" sz="3200" b="1" dirty="0">
                <a:solidFill>
                  <a:srgbClr val="1A171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actually</a:t>
            </a:r>
            <a:r>
              <a:rPr lang="en-US" sz="3200" dirty="0">
                <a:solidFill>
                  <a:srgbClr val="1A171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rgbClr val="1A171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does work</a:t>
            </a:r>
            <a:r>
              <a:rPr lang="en-US" sz="3200" dirty="0">
                <a:solidFill>
                  <a:srgbClr val="1A171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.”</a:t>
            </a:r>
          </a:p>
          <a:p>
            <a:pPr marL="0" indent="0">
              <a:buNone/>
            </a:pPr>
            <a:endParaRPr lang="en-US" sz="3200" dirty="0">
              <a:solidFill>
                <a:srgbClr val="1A171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sz="2000" i="1" dirty="0"/>
              <a:t>“Si la moral representa cómo a la gente le gustaría que funcionara el mundo, entonces la </a:t>
            </a:r>
            <a:r>
              <a:rPr lang="es-ES" sz="2000" b="1" i="1" dirty="0"/>
              <a:t>economía</a:t>
            </a:r>
            <a:r>
              <a:rPr lang="es-ES" sz="2000" i="1" dirty="0"/>
              <a:t> muestra </a:t>
            </a:r>
            <a:r>
              <a:rPr lang="es-ES" sz="2000" b="1" i="1" dirty="0"/>
              <a:t>cómo funciona realmente</a:t>
            </a:r>
            <a:r>
              <a:rPr lang="es-ES" sz="2000" i="1" dirty="0"/>
              <a:t>”.</a:t>
            </a:r>
            <a:endParaRPr lang="en-US" sz="3200" i="1" dirty="0">
              <a:solidFill>
                <a:srgbClr val="1A1718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7" name="Content Placeholder 6" descr="A book cover with a cut apple&#10;&#10;Description automatically generated">
            <a:extLst>
              <a:ext uri="{FF2B5EF4-FFF2-40B4-BE49-F238E27FC236}">
                <a16:creationId xmlns:a16="http://schemas.microsoft.com/office/drawing/2014/main" id="{1DC178DC-25CD-2163-FF0B-1525E28E2F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902766"/>
            <a:ext cx="3613026" cy="5541451"/>
          </a:xfrm>
        </p:spPr>
      </p:pic>
    </p:spTree>
    <p:extLst>
      <p:ext uri="{BB962C8B-B14F-4D97-AF65-F5344CB8AC3E}">
        <p14:creationId xmlns:p14="http://schemas.microsoft.com/office/powerpoint/2010/main" val="3188098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57046" y="8367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CO" dirty="0">
                <a:solidFill>
                  <a:srgbClr val="3471CE"/>
                </a:solidFill>
              </a:rPr>
              <a:t>2. El ejercicio de las gomitas</a:t>
            </a:r>
            <a:br>
              <a:rPr lang="es-CO" dirty="0">
                <a:solidFill>
                  <a:srgbClr val="3471CE"/>
                </a:solidFill>
              </a:rPr>
            </a:br>
            <a:endParaRPr lang="es-CO" dirty="0">
              <a:solidFill>
                <a:srgbClr val="3471CE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57046" y="2332038"/>
            <a:ext cx="8229600" cy="4525963"/>
          </a:xfrm>
        </p:spPr>
        <p:txBody>
          <a:bodyPr/>
          <a:lstStyle/>
          <a:p>
            <a:r>
              <a:rPr lang="es-CO" dirty="0"/>
              <a:t>Lista de títulos de artículos académicos.</a:t>
            </a:r>
          </a:p>
          <a:p>
            <a:r>
              <a:rPr lang="es-CO" dirty="0"/>
              <a:t>En grupos ¿Cuáles son de economistas y cuáles no?</a:t>
            </a:r>
          </a:p>
          <a:p>
            <a:r>
              <a:rPr lang="es-CO" dirty="0"/>
              <a:t>Premio: gomitas.</a:t>
            </a:r>
          </a:p>
        </p:txBody>
      </p:sp>
      <p:pic>
        <p:nvPicPr>
          <p:cNvPr id="1026" name="Picture 2" descr="Ositos de gomita de muchos colores">
            <a:extLst>
              <a:ext uri="{FF2B5EF4-FFF2-40B4-BE49-F238E27FC236}">
                <a16:creationId xmlns:a16="http://schemas.microsoft.com/office/drawing/2014/main" id="{C15F1D47-E643-474F-8EC2-8E2861CA7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902" y="4221088"/>
            <a:ext cx="4244745" cy="23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31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51384" y="1916832"/>
            <a:ext cx="10873208" cy="2487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Causes and Consequences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Distinctively Black Names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causas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consecuencias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nombres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distintivamente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negros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5807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81641-6187-FC80-18CE-3281D79BF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3348094-E2C4-FD1C-E7F3-C40C45124203}"/>
              </a:ext>
            </a:extLst>
          </p:cNvPr>
          <p:cNvSpPr/>
          <p:nvPr/>
        </p:nvSpPr>
        <p:spPr>
          <a:xfrm>
            <a:off x="551384" y="1916832"/>
            <a:ext cx="10873208" cy="2384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strategy to predict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association football players’ passing skills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(Una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estrategia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para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predecir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las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habilidades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pase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jugadores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fútbol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americano)</a:t>
            </a:r>
          </a:p>
        </p:txBody>
      </p:sp>
    </p:spTree>
    <p:extLst>
      <p:ext uri="{BB962C8B-B14F-4D97-AF65-F5344CB8AC3E}">
        <p14:creationId xmlns:p14="http://schemas.microsoft.com/office/powerpoint/2010/main" val="3862579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C37FB-CA3D-BA4A-075A-495A5DCC1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614E27D-8F65-CBC8-00B1-B0995706D21E}"/>
              </a:ext>
            </a:extLst>
          </p:cNvPr>
          <p:cNvSpPr/>
          <p:nvPr/>
        </p:nvSpPr>
        <p:spPr>
          <a:xfrm>
            <a:off x="551384" y="1916832"/>
            <a:ext cx="10873208" cy="1228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Who will vote? Ask Google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(¿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Quién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votará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Pregúntale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Google)</a:t>
            </a:r>
          </a:p>
        </p:txBody>
      </p:sp>
    </p:spTree>
    <p:extLst>
      <p:ext uri="{BB962C8B-B14F-4D97-AF65-F5344CB8AC3E}">
        <p14:creationId xmlns:p14="http://schemas.microsoft.com/office/powerpoint/2010/main" val="426453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E3E2C-0AF5-FD9F-739F-1CD4593AA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552D232-F71D-CB9A-9C3E-F594FF553E8C}"/>
              </a:ext>
            </a:extLst>
          </p:cNvPr>
          <p:cNvSpPr/>
          <p:nvPr/>
        </p:nvSpPr>
        <p:spPr>
          <a:xfrm>
            <a:off x="551384" y="1916832"/>
            <a:ext cx="10873208" cy="2282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Losing my religion: The effects of religious scandals on religious participation and charitable giving.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Perdiendo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mi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religión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efectos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escándalos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religiosos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la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participación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religiosa y las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donaciones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caritativas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86039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83CFD-3065-3E36-0902-DE032088C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749BEAD-E995-2F67-9951-7FB2DF0BCEC6}"/>
              </a:ext>
            </a:extLst>
          </p:cNvPr>
          <p:cNvSpPr/>
          <p:nvPr/>
        </p:nvSpPr>
        <p:spPr>
          <a:xfrm>
            <a:off x="551384" y="1916832"/>
            <a:ext cx="10873208" cy="2179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we stay one step ahead of cheaters? A field experiment in proctoring online open book exams 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(¿Podemos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adelantarnos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tramposos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 Un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experimento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campo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sobre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la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supervisión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exámenes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libro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abierto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7478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>
                <a:solidFill>
                  <a:srgbClr val="3471CE"/>
                </a:solidFill>
              </a:rPr>
              <a:t>Resumiendo… economía es…</a:t>
            </a:r>
            <a:endParaRPr lang="es-ES" dirty="0">
              <a:solidFill>
                <a:srgbClr val="3471CE"/>
              </a:solidFill>
            </a:endParaRPr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2077235" y="1916832"/>
            <a:ext cx="8229600" cy="14847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s-CO" sz="3200" dirty="0"/>
              <a:t>Una caja de herramientas para:</a:t>
            </a:r>
          </a:p>
          <a:p>
            <a:pPr marL="914400" lvl="1" indent="-457200">
              <a:spcBef>
                <a:spcPct val="20000"/>
              </a:spcBef>
              <a:buFont typeface="Courier New" panose="02070309020205020404" pitchFamily="49" charset="0"/>
              <a:buChar char="o"/>
              <a:defRPr/>
            </a:pPr>
            <a:r>
              <a:rPr lang="es-CO" sz="3200" dirty="0"/>
              <a:t>Pensar en problemas sociales.</a:t>
            </a:r>
          </a:p>
          <a:p>
            <a:pPr marL="914400" lvl="1" indent="-457200">
              <a:spcBef>
                <a:spcPct val="20000"/>
              </a:spcBef>
              <a:buFont typeface="Courier New" panose="02070309020205020404" pitchFamily="49" charset="0"/>
              <a:buChar char="o"/>
              <a:defRPr/>
            </a:pPr>
            <a:r>
              <a:rPr lang="es-CO" sz="3200" dirty="0"/>
              <a:t>Solucionar problemas sociales.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s-ES" sz="3200" dirty="0"/>
          </a:p>
        </p:txBody>
      </p:sp>
      <p:sp>
        <p:nvSpPr>
          <p:cNvPr id="6" name="2 Marcador de contenido"/>
          <p:cNvSpPr txBox="1">
            <a:spLocks/>
          </p:cNvSpPr>
          <p:nvPr/>
        </p:nvSpPr>
        <p:spPr>
          <a:xfrm>
            <a:off x="2077235" y="4077072"/>
            <a:ext cx="8229600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s-CO" sz="3200" dirty="0"/>
              <a:t>Una disciplina que se mete en todas las disciplinas y se nutre de todas las disciplinas.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s-E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91544" y="692696"/>
            <a:ext cx="8229600" cy="1143000"/>
          </a:xfrm>
        </p:spPr>
        <p:txBody>
          <a:bodyPr>
            <a:noAutofit/>
          </a:bodyPr>
          <a:lstStyle/>
          <a:p>
            <a:r>
              <a:rPr lang="es-CO" dirty="0">
                <a:solidFill>
                  <a:srgbClr val="3471CE"/>
                </a:solidFill>
              </a:rPr>
              <a:t>Los perfiles del economista</a:t>
            </a:r>
            <a:endParaRPr lang="es-ES" dirty="0">
              <a:solidFill>
                <a:srgbClr val="3471CE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025624" y="2276872"/>
            <a:ext cx="8229600" cy="720080"/>
          </a:xfrm>
        </p:spPr>
        <p:txBody>
          <a:bodyPr>
            <a:normAutofit/>
          </a:bodyPr>
          <a:lstStyle/>
          <a:p>
            <a:r>
              <a:rPr lang="es-CO" dirty="0"/>
              <a:t>Sector privado y empresarial.</a:t>
            </a:r>
          </a:p>
          <a:p>
            <a:pPr>
              <a:buNone/>
            </a:pPr>
            <a:endParaRPr lang="es-ES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2025624" y="3212976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s-CO" sz="3200" dirty="0"/>
              <a:t>Sector público.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s-ES" sz="3200" dirty="0"/>
          </a:p>
        </p:txBody>
      </p:sp>
      <p:sp>
        <p:nvSpPr>
          <p:cNvPr id="6" name="2 Marcador de contenido"/>
          <p:cNvSpPr txBox="1">
            <a:spLocks/>
          </p:cNvSpPr>
          <p:nvPr/>
        </p:nvSpPr>
        <p:spPr>
          <a:xfrm>
            <a:off x="2025624" y="4077072"/>
            <a:ext cx="82296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s-CO" sz="3200" dirty="0"/>
              <a:t>Multilaterales (Banco Mundial, FMI, BID).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s-CO" sz="3200" dirty="0"/>
          </a:p>
          <a:p>
            <a:pPr marL="342900" indent="-342900">
              <a:spcBef>
                <a:spcPct val="20000"/>
              </a:spcBef>
              <a:defRPr/>
            </a:pPr>
            <a:endParaRPr lang="es-ES" sz="320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E5E84E70-F88A-412B-90C0-219524737599}"/>
              </a:ext>
            </a:extLst>
          </p:cNvPr>
          <p:cNvSpPr txBox="1">
            <a:spLocks/>
          </p:cNvSpPr>
          <p:nvPr/>
        </p:nvSpPr>
        <p:spPr>
          <a:xfrm>
            <a:off x="2025624" y="4833156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s-CO" sz="3200" dirty="0"/>
              <a:t>Academia.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s-E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1919536" y="28529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s-CO" sz="4400" dirty="0">
                <a:latin typeface="+mj-lt"/>
                <a:ea typeface="+mj-ea"/>
                <a:cs typeface="+mj-cs"/>
              </a:rPr>
              <a:t>¿Qué hacen los economistas de la Universidad de los Andes?</a:t>
            </a:r>
            <a:endParaRPr lang="es-ES" sz="44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uadroTexto"/>
          <p:cNvSpPr txBox="1"/>
          <p:nvPr/>
        </p:nvSpPr>
        <p:spPr>
          <a:xfrm>
            <a:off x="5807968" y="2755667"/>
            <a:ext cx="439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000" dirty="0">
                <a:solidFill>
                  <a:srgbClr val="000000"/>
                </a:solidFill>
              </a:rPr>
              <a:t>Investigador y profesor de planta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5" y="908720"/>
            <a:ext cx="3444587" cy="5143500"/>
          </a:xfrm>
          <a:prstGeom prst="rect">
            <a:avLst/>
          </a:prstGeom>
        </p:spPr>
      </p:pic>
      <p:sp>
        <p:nvSpPr>
          <p:cNvPr id="6" name="8 CuadroTexto"/>
          <p:cNvSpPr txBox="1"/>
          <p:nvPr/>
        </p:nvSpPr>
        <p:spPr>
          <a:xfrm>
            <a:off x="5663952" y="2093680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800" dirty="0">
                <a:solidFill>
                  <a:srgbClr val="000000"/>
                </a:solidFill>
              </a:rPr>
              <a:t>Ignacio Sarmiento Barbieri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673080" y="3186988"/>
            <a:ext cx="45273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dirty="0">
                <a:solidFill>
                  <a:srgbClr val="000000"/>
                </a:solidFill>
              </a:rPr>
              <a:t>PhD, </a:t>
            </a:r>
            <a:r>
              <a:rPr lang="es-CO" dirty="0" err="1">
                <a:solidFill>
                  <a:srgbClr val="000000"/>
                </a:solidFill>
              </a:rPr>
              <a:t>University</a:t>
            </a:r>
            <a:r>
              <a:rPr lang="es-CO" dirty="0">
                <a:solidFill>
                  <a:srgbClr val="000000"/>
                </a:solidFill>
              </a:rPr>
              <a:t> </a:t>
            </a:r>
            <a:r>
              <a:rPr lang="es-CO" dirty="0" err="1">
                <a:solidFill>
                  <a:srgbClr val="000000"/>
                </a:solidFill>
              </a:rPr>
              <a:t>of</a:t>
            </a:r>
            <a:r>
              <a:rPr lang="es-CO" dirty="0">
                <a:solidFill>
                  <a:srgbClr val="000000"/>
                </a:solidFill>
              </a:rPr>
              <a:t> Illinois</a:t>
            </a:r>
          </a:p>
          <a:p>
            <a:pPr algn="r"/>
            <a:r>
              <a:rPr lang="es-CO" dirty="0" err="1">
                <a:solidFill>
                  <a:srgbClr val="000000"/>
                </a:solidFill>
              </a:rPr>
              <a:t>PostDoc</a:t>
            </a:r>
            <a:r>
              <a:rPr lang="es-CO" dirty="0">
                <a:solidFill>
                  <a:srgbClr val="000000"/>
                </a:solidFill>
              </a:rPr>
              <a:t> </a:t>
            </a:r>
            <a:r>
              <a:rPr lang="es-CO" dirty="0" err="1">
                <a:solidFill>
                  <a:srgbClr val="000000"/>
                </a:solidFill>
              </a:rPr>
              <a:t>National</a:t>
            </a:r>
            <a:r>
              <a:rPr lang="es-CO" dirty="0">
                <a:solidFill>
                  <a:srgbClr val="000000"/>
                </a:solidFill>
              </a:rPr>
              <a:t> Center </a:t>
            </a:r>
            <a:r>
              <a:rPr lang="es-CO" dirty="0" err="1">
                <a:solidFill>
                  <a:srgbClr val="000000"/>
                </a:solidFill>
              </a:rPr>
              <a:t>for</a:t>
            </a:r>
            <a:endParaRPr lang="es-CO" dirty="0">
              <a:solidFill>
                <a:srgbClr val="000000"/>
              </a:solidFill>
            </a:endParaRPr>
          </a:p>
          <a:p>
            <a:pPr algn="r"/>
            <a:r>
              <a:rPr lang="es-CO" dirty="0">
                <a:solidFill>
                  <a:srgbClr val="000000"/>
                </a:solidFill>
              </a:rPr>
              <a:t> </a:t>
            </a:r>
            <a:r>
              <a:rPr lang="es-CO" dirty="0" err="1">
                <a:solidFill>
                  <a:srgbClr val="000000"/>
                </a:solidFill>
              </a:rPr>
              <a:t>Supercomputing</a:t>
            </a:r>
            <a:r>
              <a:rPr lang="es-CO" dirty="0">
                <a:solidFill>
                  <a:srgbClr val="000000"/>
                </a:solidFill>
              </a:rPr>
              <a:t> </a:t>
            </a:r>
            <a:r>
              <a:rPr lang="es-CO" dirty="0" err="1">
                <a:solidFill>
                  <a:srgbClr val="000000"/>
                </a:solidFill>
              </a:rPr>
              <a:t>Applications</a:t>
            </a: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E2B6E0B-70CC-4FBA-A9C7-06BEF45D5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952" y="5157192"/>
            <a:ext cx="4032448" cy="1520260"/>
          </a:xfrm>
        </p:spPr>
        <p:txBody>
          <a:bodyPr/>
          <a:lstStyle/>
          <a:p>
            <a:r>
              <a:rPr lang="es-CO" dirty="0">
                <a:solidFill>
                  <a:srgbClr val="3471CE"/>
                </a:solidFill>
              </a:rPr>
              <a:t>¡Bienvenidos!</a:t>
            </a:r>
          </a:p>
        </p:txBody>
      </p:sp>
    </p:spTree>
    <p:extLst>
      <p:ext uri="{BB962C8B-B14F-4D97-AF65-F5344CB8AC3E}">
        <p14:creationId xmlns:p14="http://schemas.microsoft.com/office/powerpoint/2010/main" val="156222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aixaDeTexto 39"/>
          <p:cNvSpPr txBox="1"/>
          <p:nvPr/>
        </p:nvSpPr>
        <p:spPr>
          <a:xfrm>
            <a:off x="2259183" y="3322345"/>
            <a:ext cx="319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2800" b="1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pt-BR" sz="2400">
                <a:solidFill>
                  <a:schemeClr val="tx1"/>
                </a:solidFill>
              </a:rPr>
              <a:t>Sector público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2684297" y="34246"/>
            <a:ext cx="6821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¿ </a:t>
            </a:r>
            <a:r>
              <a:rPr lang="pt-BR" sz="3200" err="1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Dónde</a:t>
            </a:r>
            <a:r>
              <a:rPr lang="pt-BR" sz="3200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pt-BR" sz="3200" err="1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están</a:t>
            </a:r>
            <a:r>
              <a:rPr lang="pt-BR" sz="3200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pt-BR" sz="3200" err="1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nuestros</a:t>
            </a:r>
            <a:r>
              <a:rPr lang="pt-BR" sz="3200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pt-BR" sz="3200" err="1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egresados</a:t>
            </a:r>
            <a:r>
              <a:rPr lang="pt-BR" sz="3200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?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1077655" y="425385"/>
            <a:ext cx="4037270" cy="1188161"/>
            <a:chOff x="1077655" y="425385"/>
            <a:chExt cx="4037270" cy="1188161"/>
          </a:xfrm>
        </p:grpSpPr>
        <p:sp>
          <p:nvSpPr>
            <p:cNvPr id="31" name="CaixaDeTexto 30"/>
            <p:cNvSpPr txBox="1"/>
            <p:nvPr/>
          </p:nvSpPr>
          <p:spPr>
            <a:xfrm>
              <a:off x="2259183" y="745330"/>
              <a:ext cx="2855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>
                  <a:latin typeface="Century Gothic" panose="020B0502020202020204" pitchFamily="34" charset="0"/>
                  <a:cs typeface="Times New Roman" panose="02020603050405020304" pitchFamily="18" charset="0"/>
                </a:rPr>
                <a:t>Sector privado</a:t>
              </a:r>
            </a:p>
          </p:txBody>
        </p:sp>
        <p:pic>
          <p:nvPicPr>
            <p:cNvPr id="24" name="Imagem 2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16" t="52962" r="39367" b="28519"/>
            <a:stretch/>
          </p:blipFill>
          <p:spPr>
            <a:xfrm>
              <a:off x="1077655" y="425385"/>
              <a:ext cx="1164397" cy="1188161"/>
            </a:xfrm>
            <a:prstGeom prst="rect">
              <a:avLst/>
            </a:prstGeom>
          </p:spPr>
        </p:pic>
      </p:grpSp>
      <p:pic>
        <p:nvPicPr>
          <p:cNvPr id="25" name="Imagem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2" t="72778" r="61261" b="8703"/>
          <a:stretch/>
        </p:blipFill>
        <p:spPr>
          <a:xfrm>
            <a:off x="1089714" y="2947378"/>
            <a:ext cx="1140275" cy="1163546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1234667" y="1737377"/>
            <a:ext cx="10447131" cy="1108269"/>
            <a:chOff x="1234667" y="1737377"/>
            <a:chExt cx="10447131" cy="1108269"/>
          </a:xfrm>
        </p:grpSpPr>
        <p:sp>
          <p:nvSpPr>
            <p:cNvPr id="48" name="CaixaDeTexto 47"/>
            <p:cNvSpPr txBox="1"/>
            <p:nvPr/>
          </p:nvSpPr>
          <p:spPr>
            <a:xfrm>
              <a:off x="2154576" y="2009107"/>
              <a:ext cx="63143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pt-BR" sz="1600">
                  <a:latin typeface="Century Gothic" panose="020B0502020202020204" pitchFamily="34" charset="0"/>
                </a:rPr>
                <a:t>Juan Pablo Córdoba</a:t>
              </a:r>
            </a:p>
            <a:p>
              <a:r>
                <a:rPr lang="pt-BR" sz="1600" b="1">
                  <a:latin typeface="Century Gothic" panose="020B0502020202020204" pitchFamily="34" charset="0"/>
                </a:rPr>
                <a:t>Presidente BVC</a:t>
              </a:r>
              <a:endParaRPr lang="pt-BR" sz="1600">
                <a:latin typeface="Century Gothic" panose="020B0502020202020204" pitchFamily="34" charset="0"/>
              </a:endParaRPr>
            </a:p>
          </p:txBody>
        </p:sp>
        <p:sp>
          <p:nvSpPr>
            <p:cNvPr id="54" name="CaixaDeTexto 53"/>
            <p:cNvSpPr txBox="1"/>
            <p:nvPr/>
          </p:nvSpPr>
          <p:spPr>
            <a:xfrm>
              <a:off x="5530153" y="1768428"/>
              <a:ext cx="226636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s-CO" sz="1600" dirty="0">
                  <a:latin typeface="Century Gothic" panose="020B0502020202020204" pitchFamily="34" charset="0"/>
                </a:rPr>
                <a:t>Ana F. Maiguashca</a:t>
              </a:r>
            </a:p>
            <a:p>
              <a:pPr lvl="0"/>
              <a:r>
                <a:rPr lang="es-CO" sz="1600" b="1" dirty="0">
                  <a:latin typeface="Century Gothic" panose="020B0502020202020204" pitchFamily="34" charset="0"/>
                </a:rPr>
                <a:t>Presidenta del Consejo Privado de Competitividad</a:t>
              </a:r>
              <a:endParaRPr lang="pt-BR" sz="1600" b="1" dirty="0">
                <a:latin typeface="Century Gothic" panose="020B0502020202020204" pitchFamily="34" charset="0"/>
              </a:endParaRPr>
            </a:p>
          </p:txBody>
        </p:sp>
        <p:pic>
          <p:nvPicPr>
            <p:cNvPr id="26" name="Picture 2" descr="entrevista1.jpg. La bolsa quiere promover el desarrollo del mercado de capitales para que sea más grande.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68" t="6317" r="13331" b="31942"/>
            <a:stretch/>
          </p:blipFill>
          <p:spPr bwMode="auto">
            <a:xfrm>
              <a:off x="1234667" y="1737377"/>
              <a:ext cx="850371" cy="100758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CaixaDeTexto 55"/>
            <p:cNvSpPr txBox="1"/>
            <p:nvPr/>
          </p:nvSpPr>
          <p:spPr>
            <a:xfrm>
              <a:off x="9086266" y="1860464"/>
              <a:ext cx="25955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pt-BR" sz="1600">
                  <a:latin typeface="Century Gothic" panose="020B0502020202020204" pitchFamily="34" charset="0"/>
                </a:rPr>
                <a:t>Mircea Cubillos</a:t>
              </a:r>
            </a:p>
            <a:p>
              <a:r>
                <a:rPr lang="pt-BR" sz="1600" b="1">
                  <a:latin typeface="Century Gothic" panose="020B0502020202020204" pitchFamily="34" charset="0"/>
                </a:rPr>
                <a:t>Vice Presidente de J&amp;J Medical </a:t>
              </a:r>
              <a:r>
                <a:rPr lang="pt-BR" sz="1600" b="1" err="1">
                  <a:latin typeface="Century Gothic" panose="020B0502020202020204" pitchFamily="34" charset="0"/>
                </a:rPr>
                <a:t>Devices</a:t>
              </a:r>
              <a:endParaRPr lang="pt-BR" sz="160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1382580" y="3371231"/>
            <a:ext cx="10404703" cy="3367239"/>
            <a:chOff x="1019359" y="3453598"/>
            <a:chExt cx="10404703" cy="3367239"/>
          </a:xfrm>
        </p:grpSpPr>
        <p:sp>
          <p:nvSpPr>
            <p:cNvPr id="23" name="CaixaDeTexto 55"/>
            <p:cNvSpPr txBox="1"/>
            <p:nvPr/>
          </p:nvSpPr>
          <p:spPr>
            <a:xfrm>
              <a:off x="7047784" y="3453598"/>
              <a:ext cx="3740471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lvl="0"/>
              <a:endParaRPr lang="pt-BR" sz="1600" dirty="0">
                <a:latin typeface="Century Gothic" panose="020B0502020202020204" pitchFamily="34" charset="0"/>
              </a:endParaRPr>
            </a:p>
          </p:txBody>
        </p:sp>
        <p:cxnSp>
          <p:nvCxnSpPr>
            <p:cNvPr id="35" name="Conector reto 64"/>
            <p:cNvCxnSpPr/>
            <p:nvPr/>
          </p:nvCxnSpPr>
          <p:spPr>
            <a:xfrm>
              <a:off x="1019359" y="5595248"/>
              <a:ext cx="10404703" cy="66603"/>
            </a:xfrm>
            <a:prstGeom prst="line">
              <a:avLst/>
            </a:prstGeom>
            <a:ln w="9525">
              <a:solidFill>
                <a:srgbClr val="5D463E">
                  <a:alpha val="50196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http://www.elolfato.com/assets/208ffaca777b5b273d806937df8a17d2.jpg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55" t="-142" r="5772" b="9448"/>
            <a:stretch/>
          </p:blipFill>
          <p:spPr bwMode="auto">
            <a:xfrm>
              <a:off x="5482314" y="5733676"/>
              <a:ext cx="1068270" cy="1087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CaixaDeTexto 54"/>
            <p:cNvSpPr txBox="1"/>
            <p:nvPr/>
          </p:nvSpPr>
          <p:spPr>
            <a:xfrm>
              <a:off x="7064138" y="4512990"/>
              <a:ext cx="3142669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lvl="0"/>
              <a:r>
                <a:rPr lang="pt-BR" sz="1600" dirty="0">
                  <a:latin typeface="Century Gothic" panose="020B0502020202020204" pitchFamily="34" charset="0"/>
                </a:rPr>
                <a:t>Juan Mauricio Ramírez</a:t>
              </a:r>
            </a:p>
            <a:p>
              <a:r>
                <a:rPr lang="pt-BR" sz="1600" b="1" dirty="0">
                  <a:latin typeface="Century Gothic"/>
                </a:rPr>
                <a:t>Secretario de </a:t>
              </a:r>
              <a:r>
                <a:rPr lang="pt-BR" sz="1600" b="1" dirty="0" err="1">
                  <a:latin typeface="Century Gothic"/>
                </a:rPr>
                <a:t>Hacienda</a:t>
              </a:r>
              <a:r>
                <a:rPr lang="pt-BR" sz="1600" b="1" dirty="0">
                  <a:latin typeface="Century Gothic"/>
                </a:rPr>
                <a:t> de Bogotá</a:t>
              </a:r>
              <a:endParaRPr lang="pt-BR" sz="16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39" name="CaixaDeTexto 54"/>
          <p:cNvSpPr txBox="1"/>
          <p:nvPr/>
        </p:nvSpPr>
        <p:spPr>
          <a:xfrm>
            <a:off x="2731182" y="4410435"/>
            <a:ext cx="3002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1600">
                <a:latin typeface="Century Gothic" panose="020B0502020202020204" pitchFamily="34" charset="0"/>
              </a:rPr>
              <a:t>Leonardo Villar Gómez</a:t>
            </a:r>
          </a:p>
          <a:p>
            <a:r>
              <a:rPr lang="pt-BR" sz="1600" b="1">
                <a:latin typeface="Century Gothic"/>
              </a:rPr>
              <a:t>Gerente General </a:t>
            </a:r>
            <a:r>
              <a:rPr lang="pt-BR" sz="1600" b="1" err="1">
                <a:latin typeface="Century Gothic"/>
              </a:rPr>
              <a:t>del</a:t>
            </a:r>
            <a:r>
              <a:rPr lang="pt-BR" sz="1600" b="1">
                <a:latin typeface="Century Gothic"/>
              </a:rPr>
              <a:t> Banco de </a:t>
            </a:r>
            <a:r>
              <a:rPr lang="pt-BR" sz="1600" b="1" err="1">
                <a:latin typeface="Century Gothic"/>
              </a:rPr>
              <a:t>la</a:t>
            </a:r>
            <a:r>
              <a:rPr lang="pt-BR" sz="1600" b="1">
                <a:latin typeface="Century Gothic"/>
              </a:rPr>
              <a:t> República</a:t>
            </a:r>
          </a:p>
        </p:txBody>
      </p:sp>
      <p:sp>
        <p:nvSpPr>
          <p:cNvPr id="41" name="CaixaDeTexto 54"/>
          <p:cNvSpPr txBox="1"/>
          <p:nvPr/>
        </p:nvSpPr>
        <p:spPr>
          <a:xfrm>
            <a:off x="7408519" y="5777083"/>
            <a:ext cx="2656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1600">
                <a:latin typeface="Century Gothic" panose="020B0502020202020204" pitchFamily="34" charset="0"/>
              </a:rPr>
              <a:t>María Victoria Angulo</a:t>
            </a:r>
          </a:p>
          <a:p>
            <a:r>
              <a:rPr lang="pt-BR" sz="1600" b="1">
                <a:latin typeface="Century Gothic" panose="020B0502020202020204" pitchFamily="34" charset="0"/>
              </a:rPr>
              <a:t>Ministra de </a:t>
            </a:r>
            <a:r>
              <a:rPr lang="pt-BR" sz="1600" b="1" err="1">
                <a:latin typeface="Century Gothic" panose="020B0502020202020204" pitchFamily="34" charset="0"/>
              </a:rPr>
              <a:t>Educación</a:t>
            </a:r>
            <a:endParaRPr lang="pt-BR" sz="1600">
              <a:latin typeface="Century Gothic" panose="020B0502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4667" y="5680758"/>
            <a:ext cx="1247971" cy="96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aixaDeTexto 54"/>
          <p:cNvSpPr txBox="1"/>
          <p:nvPr/>
        </p:nvSpPr>
        <p:spPr>
          <a:xfrm>
            <a:off x="2684297" y="5778991"/>
            <a:ext cx="300247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/>
            <a:r>
              <a:rPr lang="pt-BR" sz="1600">
                <a:latin typeface="Century Gothic" panose="020B0502020202020204" pitchFamily="34" charset="0"/>
              </a:rPr>
              <a:t>Diana Rodríguez Franco</a:t>
            </a:r>
          </a:p>
          <a:p>
            <a:r>
              <a:rPr lang="es-CO" sz="1600" b="1">
                <a:latin typeface="Century Gothic"/>
              </a:rPr>
              <a:t>Secretaria de la Mujer</a:t>
            </a:r>
          </a:p>
          <a:p>
            <a:r>
              <a:rPr lang="es-CO" sz="1600" b="1" err="1">
                <a:latin typeface="Century Gothic"/>
              </a:rPr>
              <a:t>Alcaldia</a:t>
            </a:r>
            <a:r>
              <a:rPr lang="es-CO" sz="1600" b="1">
                <a:latin typeface="Century Gothic"/>
              </a:rPr>
              <a:t> Mayor de Bogotá </a:t>
            </a:r>
            <a:endParaRPr lang="pt-BR" sz="1600">
              <a:latin typeface="Century Gothic" panose="020B0502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338" y="1731602"/>
            <a:ext cx="1071356" cy="101308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882" y="1768428"/>
            <a:ext cx="1068271" cy="1068271"/>
          </a:xfrm>
          <a:prstGeom prst="rect">
            <a:avLst/>
          </a:prstGeom>
        </p:spPr>
      </p:pic>
      <p:pic>
        <p:nvPicPr>
          <p:cNvPr id="1028" name="Picture 4" descr="Leonardo Villar Gómez se posesionó como nuevo Gerente del Banco de la  República - Noticias Principales de Colombia Radio Santa Fe 1070 am">
            <a:extLst>
              <a:ext uri="{FF2B5EF4-FFF2-40B4-BE49-F238E27FC236}">
                <a16:creationId xmlns:a16="http://schemas.microsoft.com/office/drawing/2014/main" id="{5B437681-83F6-4A9C-A80C-0EA76D00C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67" y="4370990"/>
            <a:ext cx="1247970" cy="100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EC4FAAB-5FDE-D649-9877-3E90331B6DA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751" y="4506760"/>
            <a:ext cx="1097055" cy="95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97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464304" y="2842632"/>
            <a:ext cx="3194552" cy="1195159"/>
            <a:chOff x="1988577" y="2830463"/>
            <a:chExt cx="3194552" cy="1195159"/>
          </a:xfrm>
        </p:grpSpPr>
        <p:sp>
          <p:nvSpPr>
            <p:cNvPr id="40" name="CaixaDeTexto 39"/>
            <p:cNvSpPr txBox="1"/>
            <p:nvPr/>
          </p:nvSpPr>
          <p:spPr>
            <a:xfrm>
              <a:off x="3188921" y="2989505"/>
              <a:ext cx="1994208" cy="1036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>
                  <a:latin typeface="Century Gothic" panose="020B0502020202020204" pitchFamily="34" charset="0"/>
                  <a:cs typeface="Times New Roman" panose="02020603050405020304" pitchFamily="18" charset="0"/>
                </a:rPr>
                <a:t>Sector </a:t>
              </a:r>
              <a:r>
                <a:rPr lang="pt-BR" sz="2400" b="1" err="1">
                  <a:latin typeface="Century Gothic" panose="020B0502020202020204" pitchFamily="34" charset="0"/>
                  <a:cs typeface="Times New Roman" panose="02020603050405020304" pitchFamily="18" charset="0"/>
                </a:rPr>
                <a:t>bancario</a:t>
              </a:r>
              <a:endParaRPr lang="pt-BR" sz="2400" b="1"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  <a:p>
              <a:endParaRPr lang="pt-BR" sz="1333">
                <a:solidFill>
                  <a:srgbClr val="5D463E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33" name="Imagem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7" t="32593" r="82216" b="48888"/>
            <a:stretch/>
          </p:blipFill>
          <p:spPr>
            <a:xfrm>
              <a:off x="1988577" y="2830463"/>
              <a:ext cx="1162707" cy="1186436"/>
            </a:xfrm>
            <a:prstGeom prst="rect">
              <a:avLst/>
            </a:prstGeom>
          </p:spPr>
        </p:pic>
      </p:grpSp>
      <p:grpSp>
        <p:nvGrpSpPr>
          <p:cNvPr id="7" name="Grupo 6"/>
          <p:cNvGrpSpPr/>
          <p:nvPr/>
        </p:nvGrpSpPr>
        <p:grpSpPr>
          <a:xfrm>
            <a:off x="462361" y="5151429"/>
            <a:ext cx="3776400" cy="1180094"/>
            <a:chOff x="1429484" y="4922958"/>
            <a:chExt cx="3776400" cy="1180094"/>
          </a:xfrm>
        </p:grpSpPr>
        <p:sp>
          <p:nvSpPr>
            <p:cNvPr id="41" name="CaixaDeTexto 40"/>
            <p:cNvSpPr txBox="1"/>
            <p:nvPr/>
          </p:nvSpPr>
          <p:spPr>
            <a:xfrm>
              <a:off x="2585976" y="5327628"/>
              <a:ext cx="26199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>
                  <a:latin typeface="Century Gothic" panose="020B0502020202020204" pitchFamily="34" charset="0"/>
                  <a:cs typeface="Times New Roman" panose="02020603050405020304" pitchFamily="18" charset="0"/>
                </a:rPr>
                <a:t>Academia</a:t>
              </a:r>
            </a:p>
          </p:txBody>
        </p:sp>
        <p:pic>
          <p:nvPicPr>
            <p:cNvPr id="36" name="Imagem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01" t="72775" r="7882" b="8706"/>
            <a:stretch/>
          </p:blipFill>
          <p:spPr>
            <a:xfrm>
              <a:off x="1429484" y="4922958"/>
              <a:ext cx="1156492" cy="1180094"/>
            </a:xfrm>
            <a:prstGeom prst="rect">
              <a:avLst/>
            </a:prstGeom>
          </p:spPr>
        </p:pic>
      </p:grpSp>
      <p:grpSp>
        <p:nvGrpSpPr>
          <p:cNvPr id="3" name="Grupo 2"/>
          <p:cNvGrpSpPr/>
          <p:nvPr/>
        </p:nvGrpSpPr>
        <p:grpSpPr>
          <a:xfrm>
            <a:off x="464780" y="930936"/>
            <a:ext cx="3651836" cy="1320437"/>
            <a:chOff x="1328553" y="591310"/>
            <a:chExt cx="3651836" cy="1320437"/>
          </a:xfrm>
        </p:grpSpPr>
        <p:sp>
          <p:nvSpPr>
            <p:cNvPr id="31" name="CaixaDeTexto 30"/>
            <p:cNvSpPr txBox="1"/>
            <p:nvPr/>
          </p:nvSpPr>
          <p:spPr>
            <a:xfrm>
              <a:off x="2525637" y="711418"/>
              <a:ext cx="2454752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2400" b="1" dirty="0">
                  <a:latin typeface="Century Gothic"/>
                  <a:cs typeface="Times New Roman"/>
                </a:rPr>
                <a:t>Sector público </a:t>
              </a:r>
              <a:endParaRPr lang="pt-BR" sz="2400" b="1" dirty="0"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  <a:p>
              <a:r>
                <a:rPr lang="pt-BR" sz="2400" b="1" dirty="0">
                  <a:latin typeface="Century Gothic"/>
                  <a:cs typeface="Times New Roman"/>
                </a:rPr>
                <a:t>&amp;</a:t>
              </a:r>
            </a:p>
            <a:p>
              <a:r>
                <a:rPr lang="pt-BR" sz="2400" b="1" dirty="0">
                  <a:latin typeface="Century Gothic"/>
                  <a:cs typeface="Times New Roman"/>
                </a:rPr>
                <a:t>Política</a:t>
              </a:r>
              <a:endParaRPr lang="pt-BR" sz="2400" b="1" dirty="0"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37" name="Imagem 2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22" t="72778" r="61261" b="8703"/>
            <a:stretch/>
          </p:blipFill>
          <p:spPr>
            <a:xfrm>
              <a:off x="1328553" y="591310"/>
              <a:ext cx="1140275" cy="1163546"/>
            </a:xfrm>
            <a:prstGeom prst="rect">
              <a:avLst/>
            </a:prstGeom>
          </p:spPr>
        </p:pic>
      </p:grpSp>
      <p:sp>
        <p:nvSpPr>
          <p:cNvPr id="27" name="CaixaDeTexto 47"/>
          <p:cNvSpPr txBox="1"/>
          <p:nvPr/>
        </p:nvSpPr>
        <p:spPr>
          <a:xfrm>
            <a:off x="6023818" y="1362268"/>
            <a:ext cx="573742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dirty="0">
                <a:latin typeface="Century Gothic"/>
              </a:rPr>
              <a:t>Diana Rodríguez</a:t>
            </a:r>
            <a:endParaRPr lang="es-ES" dirty="0" err="1"/>
          </a:p>
          <a:p>
            <a:r>
              <a:rPr lang="pt-BR" sz="1600" b="1" dirty="0">
                <a:latin typeface="Century Gothic"/>
              </a:rPr>
              <a:t>Secretaria Distrital </a:t>
            </a:r>
            <a:endParaRPr lang="pt-BR" dirty="0">
              <a:latin typeface="Calibri"/>
              <a:cs typeface="Calibri"/>
            </a:endParaRPr>
          </a:p>
          <a:p>
            <a:r>
              <a:rPr lang="pt-BR" sz="1600" b="1" dirty="0">
                <a:latin typeface="Century Gothic"/>
              </a:rPr>
              <a:t>de </a:t>
            </a:r>
            <a:r>
              <a:rPr lang="pt-BR" sz="1600" b="1" dirty="0" err="1">
                <a:latin typeface="Century Gothic"/>
              </a:rPr>
              <a:t>la</a:t>
            </a:r>
            <a:r>
              <a:rPr lang="pt-BR" sz="1600" b="1" dirty="0">
                <a:latin typeface="Century Gothic"/>
              </a:rPr>
              <a:t> </a:t>
            </a:r>
            <a:r>
              <a:rPr lang="pt-BR" sz="1600" b="1" dirty="0" err="1">
                <a:latin typeface="Century Gothic"/>
              </a:rPr>
              <a:t>Mujer</a:t>
            </a:r>
            <a:endParaRPr lang="pt-BR" dirty="0" err="1">
              <a:cs typeface="Calibri"/>
            </a:endParaRPr>
          </a:p>
        </p:txBody>
      </p:sp>
      <p:sp>
        <p:nvSpPr>
          <p:cNvPr id="32" name="CaixaDeTexto 47"/>
          <p:cNvSpPr txBox="1"/>
          <p:nvPr/>
        </p:nvSpPr>
        <p:spPr>
          <a:xfrm>
            <a:off x="9710452" y="1322715"/>
            <a:ext cx="215094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1600" dirty="0">
                <a:latin typeface="Century Gothic"/>
              </a:rPr>
              <a:t>Mauricio Cárdenas</a:t>
            </a:r>
            <a:endParaRPr lang="es-ES" dirty="0"/>
          </a:p>
          <a:p>
            <a:r>
              <a:rPr lang="pt-BR" sz="1600" b="1" dirty="0" err="1">
                <a:latin typeface="Century Gothic"/>
              </a:rPr>
              <a:t>Precandidato</a:t>
            </a:r>
            <a:r>
              <a:rPr lang="pt-BR" sz="1600" b="1" dirty="0">
                <a:latin typeface="Century Gothic"/>
              </a:rPr>
              <a:t> </a:t>
            </a:r>
            <a:endParaRPr lang="pt-BR" sz="1600" dirty="0">
              <a:latin typeface="Century Gothic" panose="020B0502020202020204" pitchFamily="34" charset="0"/>
            </a:endParaRPr>
          </a:p>
          <a:p>
            <a:r>
              <a:rPr lang="pt-BR" sz="1600" b="1" dirty="0">
                <a:latin typeface="Century Gothic"/>
              </a:rPr>
              <a:t>presidencial 2022</a:t>
            </a:r>
            <a:endParaRPr lang="pt-BR" sz="1600" dirty="0">
              <a:latin typeface="Century Gothic" panose="020B0502020202020204" pitchFamily="34" charset="0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5100172" y="2750112"/>
            <a:ext cx="7055621" cy="1372773"/>
            <a:chOff x="5074947" y="3506443"/>
            <a:chExt cx="7055621" cy="1372773"/>
          </a:xfrm>
        </p:grpSpPr>
        <p:sp>
          <p:nvSpPr>
            <p:cNvPr id="54" name="CaixaDeTexto 53"/>
            <p:cNvSpPr txBox="1"/>
            <p:nvPr/>
          </p:nvSpPr>
          <p:spPr>
            <a:xfrm>
              <a:off x="6153141" y="3555777"/>
              <a:ext cx="208101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pt-BR" sz="1600">
                  <a:latin typeface="Century Gothic" panose="020B0502020202020204" pitchFamily="34" charset="0"/>
                </a:rPr>
                <a:t>José </a:t>
              </a:r>
              <a:r>
                <a:rPr lang="pt-BR" sz="1600" err="1">
                  <a:latin typeface="Century Gothic" panose="020B0502020202020204" pitchFamily="34" charset="0"/>
                </a:rPr>
                <a:t>Darío</a:t>
              </a:r>
              <a:r>
                <a:rPr lang="pt-BR" sz="1600">
                  <a:latin typeface="Century Gothic" panose="020B0502020202020204" pitchFamily="34" charset="0"/>
                </a:rPr>
                <a:t> Uribe</a:t>
              </a:r>
            </a:p>
            <a:p>
              <a:r>
                <a:rPr lang="pt-BR" sz="1600" b="1">
                  <a:latin typeface="Century Gothic" panose="020B0502020202020204" pitchFamily="34" charset="0"/>
                </a:rPr>
                <a:t>Presidente del </a:t>
              </a:r>
              <a:r>
                <a:rPr lang="pt-BR" sz="1600" b="1" err="1">
                  <a:latin typeface="Century Gothic" panose="020B0502020202020204" pitchFamily="34" charset="0"/>
                </a:rPr>
                <a:t>Fondo</a:t>
              </a:r>
              <a:r>
                <a:rPr lang="pt-BR" sz="1600" b="1">
                  <a:latin typeface="Century Gothic" panose="020B0502020202020204" pitchFamily="34" charset="0"/>
                </a:rPr>
                <a:t> </a:t>
              </a:r>
              <a:r>
                <a:rPr lang="pt-BR" sz="1600" b="1" err="1">
                  <a:latin typeface="Century Gothic" panose="020B0502020202020204" pitchFamily="34" charset="0"/>
                </a:rPr>
                <a:t>Latinoamericano</a:t>
              </a:r>
              <a:r>
                <a:rPr lang="pt-BR" sz="1600" b="1">
                  <a:latin typeface="Century Gothic" panose="020B0502020202020204" pitchFamily="34" charset="0"/>
                </a:rPr>
                <a:t> de Reservas</a:t>
              </a:r>
              <a:endParaRPr lang="pt-BR" sz="1600">
                <a:latin typeface="Century Gothic" panose="020B0502020202020204" pitchFamily="34" charset="0"/>
              </a:endParaRPr>
            </a:p>
          </p:txBody>
        </p:sp>
        <p:sp>
          <p:nvSpPr>
            <p:cNvPr id="30" name="CaixaDeTexto 47"/>
            <p:cNvSpPr txBox="1"/>
            <p:nvPr/>
          </p:nvSpPr>
          <p:spPr>
            <a:xfrm>
              <a:off x="9802130" y="3641320"/>
              <a:ext cx="2328438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/>
              <a:r>
                <a:rPr lang="pt-BR" sz="1600" dirty="0">
                  <a:latin typeface="Century Gothic" panose="020B0502020202020204" pitchFamily="34" charset="0"/>
                </a:rPr>
                <a:t>Sylvia </a:t>
              </a:r>
              <a:r>
                <a:rPr lang="pt-BR" sz="1600" dirty="0" err="1">
                  <a:latin typeface="Century Gothic" panose="020B0502020202020204" pitchFamily="34" charset="0"/>
                </a:rPr>
                <a:t>Constain</a:t>
              </a:r>
              <a:r>
                <a:rPr lang="pt-BR" sz="1600" dirty="0">
                  <a:latin typeface="Century Gothic" panose="020B0502020202020204" pitchFamily="34" charset="0"/>
                </a:rPr>
                <a:t> </a:t>
              </a:r>
            </a:p>
            <a:p>
              <a:r>
                <a:rPr lang="pt-BR" sz="1600" b="1" dirty="0">
                  <a:latin typeface="Century Gothic" panose="020B0502020202020204" pitchFamily="34" charset="0"/>
                </a:rPr>
                <a:t>VP Relaciones de </a:t>
              </a:r>
              <a:r>
                <a:rPr lang="pt-BR" sz="1600" b="1" dirty="0" err="1">
                  <a:latin typeface="Century Gothic" panose="020B0502020202020204" pitchFamily="34" charset="0"/>
                </a:rPr>
                <a:t>gobierno</a:t>
              </a:r>
              <a:r>
                <a:rPr lang="pt-BR" sz="1600" b="1" dirty="0">
                  <a:latin typeface="Century Gothic" panose="020B0502020202020204" pitchFamily="34" charset="0"/>
                </a:rPr>
                <a:t> de VISA</a:t>
              </a:r>
            </a:p>
          </p:txBody>
        </p:sp>
        <p:pic>
          <p:nvPicPr>
            <p:cNvPr id="44" name="Picture 22" descr="http://www.cambio.com.co/portadacambio/806/IMAGEN/IMAGEN-4716368-2.jp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93" r="21101"/>
            <a:stretch/>
          </p:blipFill>
          <p:spPr bwMode="auto">
            <a:xfrm>
              <a:off x="5074947" y="3506443"/>
              <a:ext cx="1009902" cy="1161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" name="Picture 14" descr="https://sites.google.com/site/lrmartineza/_/rsrc/1445248479736/home/Foto%20LRM%20Ridge.jpg?height=266&amp;width=400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0" r="8157"/>
          <a:stretch/>
        </p:blipFill>
        <p:spPr bwMode="auto">
          <a:xfrm>
            <a:off x="6968639" y="5785365"/>
            <a:ext cx="970422" cy="76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aixaDeTexto 54"/>
          <p:cNvSpPr txBox="1"/>
          <p:nvPr/>
        </p:nvSpPr>
        <p:spPr>
          <a:xfrm>
            <a:off x="4696778" y="4956533"/>
            <a:ext cx="1898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1600" dirty="0" err="1">
                <a:latin typeface="Century Gothic" panose="020B0502020202020204" pitchFamily="34" charset="0"/>
              </a:rPr>
              <a:t>Patricia</a:t>
            </a:r>
            <a:r>
              <a:rPr lang="pt-BR" sz="1600" dirty="0">
                <a:latin typeface="Century Gothic" panose="020B0502020202020204" pitchFamily="34" charset="0"/>
              </a:rPr>
              <a:t> Cortés</a:t>
            </a:r>
          </a:p>
          <a:p>
            <a:r>
              <a:rPr lang="pt-BR" sz="1600" b="1" dirty="0">
                <a:latin typeface="Century Gothic" panose="020B0502020202020204" pitchFamily="34" charset="0"/>
              </a:rPr>
              <a:t>Boston </a:t>
            </a:r>
            <a:r>
              <a:rPr lang="pt-BR" sz="1600" b="1" dirty="0" err="1">
                <a:latin typeface="Century Gothic" panose="020B0502020202020204" pitchFamily="34" charset="0"/>
              </a:rPr>
              <a:t>University</a:t>
            </a:r>
            <a:endParaRPr lang="pt-BR" sz="1600" dirty="0">
              <a:latin typeface="Century Gothic" panose="020B0502020202020204" pitchFamily="34" charset="0"/>
            </a:endParaRPr>
          </a:p>
        </p:txBody>
      </p:sp>
      <p:sp>
        <p:nvSpPr>
          <p:cNvPr id="56" name="CaixaDeTexto 55"/>
          <p:cNvSpPr txBox="1"/>
          <p:nvPr/>
        </p:nvSpPr>
        <p:spPr>
          <a:xfrm>
            <a:off x="4696778" y="5765578"/>
            <a:ext cx="254432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/>
            <a:r>
              <a:rPr lang="pt-BR" sz="1600" dirty="0">
                <a:latin typeface="Century Gothic" panose="020B0502020202020204" pitchFamily="34" charset="0"/>
              </a:rPr>
              <a:t>Felipe </a:t>
            </a:r>
            <a:r>
              <a:rPr lang="pt-BR" sz="1600" dirty="0" err="1">
                <a:latin typeface="Century Gothic" panose="020B0502020202020204" pitchFamily="34" charset="0"/>
              </a:rPr>
              <a:t>Barrera</a:t>
            </a:r>
          </a:p>
          <a:p>
            <a:r>
              <a:rPr lang="pt-BR" sz="1600" b="1" dirty="0" err="1">
                <a:latin typeface="Century Gothic"/>
              </a:rPr>
              <a:t>Vanderbilt</a:t>
            </a:r>
            <a:r>
              <a:rPr lang="pt-BR" sz="1600" b="1" dirty="0">
                <a:latin typeface="Century Gothic"/>
              </a:rPr>
              <a:t> </a:t>
            </a:r>
            <a:r>
              <a:rPr lang="pt-BR" sz="1600" b="1" dirty="0" err="1">
                <a:latin typeface="Century Gothic"/>
              </a:rPr>
              <a:t>University</a:t>
            </a:r>
            <a:endParaRPr lang="pt-BR" sz="1600" b="1" dirty="0" err="1">
              <a:latin typeface="Century Gothic" panose="020B0502020202020204" pitchFamily="34" charset="0"/>
            </a:endParaRPr>
          </a:p>
        </p:txBody>
      </p:sp>
      <p:cxnSp>
        <p:nvCxnSpPr>
          <p:cNvPr id="64" name="Conector reto 63"/>
          <p:cNvCxnSpPr/>
          <p:nvPr/>
        </p:nvCxnSpPr>
        <p:spPr>
          <a:xfrm flipV="1">
            <a:off x="463539" y="4423147"/>
            <a:ext cx="11352739" cy="0"/>
          </a:xfrm>
          <a:prstGeom prst="line">
            <a:avLst/>
          </a:prstGeom>
          <a:ln w="9525">
            <a:solidFill>
              <a:srgbClr val="5D463E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0" descr="https://sites.google.com/site/pcortesbu/_/rsrc/1283296044921/home/CortesEdi_pequet.jp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04"/>
          <a:stretch/>
        </p:blipFill>
        <p:spPr bwMode="auto">
          <a:xfrm>
            <a:off x="3654385" y="4698940"/>
            <a:ext cx="847660" cy="89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 descr="http://www.dinero.com/upload/images/2008/3/27/59899_221815_1.jp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69"/>
          <a:stretch/>
        </p:blipFill>
        <p:spPr bwMode="auto">
          <a:xfrm>
            <a:off x="3654385" y="5656184"/>
            <a:ext cx="847660" cy="83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ixaDeTexto 54"/>
          <p:cNvSpPr txBox="1"/>
          <p:nvPr/>
        </p:nvSpPr>
        <p:spPr>
          <a:xfrm>
            <a:off x="7937005" y="4901596"/>
            <a:ext cx="3671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1600" dirty="0">
                <a:latin typeface="Century Gothic" panose="020B0502020202020204" pitchFamily="34" charset="0"/>
              </a:rPr>
              <a:t>Juliana </a:t>
            </a:r>
            <a:r>
              <a:rPr lang="pt-BR" sz="1600" dirty="0" err="1">
                <a:latin typeface="Century Gothic" panose="020B0502020202020204" pitchFamily="34" charset="0"/>
              </a:rPr>
              <a:t>Londoño</a:t>
            </a:r>
          </a:p>
          <a:p>
            <a:r>
              <a:rPr lang="pt-BR" sz="1600" b="1" dirty="0" err="1">
                <a:latin typeface="Century Gothic" panose="020B0502020202020204" pitchFamily="34" charset="0"/>
              </a:rPr>
              <a:t>University</a:t>
            </a:r>
            <a:r>
              <a:rPr lang="pt-BR" sz="1600" b="1" dirty="0">
                <a:latin typeface="Century Gothic" panose="020B0502020202020204" pitchFamily="34" charset="0"/>
              </a:rPr>
              <a:t> </a:t>
            </a:r>
            <a:r>
              <a:rPr lang="pt-BR" sz="1600" b="1" dirty="0" err="1">
                <a:latin typeface="Century Gothic" panose="020B0502020202020204" pitchFamily="34" charset="0"/>
              </a:rPr>
              <a:t>of</a:t>
            </a:r>
            <a:r>
              <a:rPr lang="pt-BR" sz="1600" b="1" dirty="0">
                <a:latin typeface="Century Gothic" panose="020B0502020202020204" pitchFamily="34" charset="0"/>
              </a:rPr>
              <a:t> California, Los Angeles</a:t>
            </a:r>
          </a:p>
        </p:txBody>
      </p:sp>
      <p:sp>
        <p:nvSpPr>
          <p:cNvPr id="47" name="CaixaDeTexto 54"/>
          <p:cNvSpPr txBox="1"/>
          <p:nvPr/>
        </p:nvSpPr>
        <p:spPr>
          <a:xfrm>
            <a:off x="8009775" y="5784440"/>
            <a:ext cx="3038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1600" dirty="0" err="1">
                <a:latin typeface="Century Gothic" panose="020B0502020202020204" pitchFamily="34" charset="0"/>
              </a:rPr>
              <a:t>Luis</a:t>
            </a:r>
            <a:r>
              <a:rPr lang="pt-BR" sz="1600" dirty="0">
                <a:latin typeface="Century Gothic" panose="020B0502020202020204" pitchFamily="34" charset="0"/>
              </a:rPr>
              <a:t> R. Martínez</a:t>
            </a:r>
          </a:p>
          <a:p>
            <a:r>
              <a:rPr lang="pt-BR" sz="1600" b="1" dirty="0" err="1">
                <a:latin typeface="Century Gothic" panose="020B0502020202020204" pitchFamily="34" charset="0"/>
              </a:rPr>
              <a:t>University</a:t>
            </a:r>
            <a:r>
              <a:rPr lang="pt-BR" sz="1600" b="1" dirty="0">
                <a:latin typeface="Century Gothic" panose="020B0502020202020204" pitchFamily="34" charset="0"/>
              </a:rPr>
              <a:t> </a:t>
            </a:r>
            <a:r>
              <a:rPr lang="pt-BR" sz="1600" b="1" dirty="0" err="1">
                <a:latin typeface="Century Gothic" panose="020B0502020202020204" pitchFamily="34" charset="0"/>
              </a:rPr>
              <a:t>of</a:t>
            </a:r>
            <a:r>
              <a:rPr lang="pt-BR" sz="1600" b="1" dirty="0">
                <a:latin typeface="Century Gothic" panose="020B0502020202020204" pitchFamily="34" charset="0"/>
              </a:rPr>
              <a:t> Chicago</a:t>
            </a:r>
            <a:endParaRPr lang="pt-BR" sz="1600" dirty="0">
              <a:latin typeface="Century Gothic" panose="020B0502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49CE7A6-5658-4438-AC75-2D8519415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7" r="18045" b="39147"/>
          <a:stretch/>
        </p:blipFill>
        <p:spPr bwMode="auto">
          <a:xfrm>
            <a:off x="6970379" y="4624314"/>
            <a:ext cx="970422" cy="105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 descr="Un hombre con traje y corbata&#10;&#10;Descripción generada automáticamente">
            <a:extLst>
              <a:ext uri="{FF2B5EF4-FFF2-40B4-BE49-F238E27FC236}">
                <a16:creationId xmlns:a16="http://schemas.microsoft.com/office/drawing/2014/main" id="{9CD781D2-6A53-154E-829F-682E14835C2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19"/>
          <a:stretch/>
        </p:blipFill>
        <p:spPr>
          <a:xfrm>
            <a:off x="8630955" y="1186188"/>
            <a:ext cx="987614" cy="964990"/>
          </a:xfrm>
          <a:prstGeom prst="rect">
            <a:avLst/>
          </a:prstGeom>
        </p:spPr>
      </p:pic>
      <p:pic>
        <p:nvPicPr>
          <p:cNvPr id="14" name="Imagen 13" descr="Una persona sonriendo&#10;&#10;Descripción generada automáticamente">
            <a:extLst>
              <a:ext uri="{FF2B5EF4-FFF2-40B4-BE49-F238E27FC236}">
                <a16:creationId xmlns:a16="http://schemas.microsoft.com/office/drawing/2014/main" id="{91E88C8F-6B4D-7640-A5D1-6640A8FB9AD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8" r="24138"/>
          <a:stretch/>
        </p:blipFill>
        <p:spPr>
          <a:xfrm>
            <a:off x="8637126" y="2785814"/>
            <a:ext cx="1105169" cy="1113224"/>
          </a:xfrm>
          <a:prstGeom prst="rect">
            <a:avLst/>
          </a:prstGeom>
        </p:spPr>
      </p:pic>
      <p:pic>
        <p:nvPicPr>
          <p:cNvPr id="10" name="Imagen 10" descr="Mujer sentada en una silla&#10;&#10;Descripción generada automáticamente">
            <a:extLst>
              <a:ext uri="{FF2B5EF4-FFF2-40B4-BE49-F238E27FC236}">
                <a16:creationId xmlns:a16="http://schemas.microsoft.com/office/drawing/2014/main" id="{31170432-7957-475A-9238-52FE37EAAF0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863" t="-784" r="18431" b="29020"/>
          <a:stretch/>
        </p:blipFill>
        <p:spPr>
          <a:xfrm>
            <a:off x="4863768" y="1173735"/>
            <a:ext cx="980405" cy="1089839"/>
          </a:xfrm>
          <a:prstGeom prst="rect">
            <a:avLst/>
          </a:prstGeom>
        </p:spPr>
      </p:pic>
      <p:cxnSp>
        <p:nvCxnSpPr>
          <p:cNvPr id="38" name="Conector reto 63">
            <a:extLst>
              <a:ext uri="{FF2B5EF4-FFF2-40B4-BE49-F238E27FC236}">
                <a16:creationId xmlns:a16="http://schemas.microsoft.com/office/drawing/2014/main" id="{56F77738-EE0A-46F2-9F33-76EE811B8394}"/>
              </a:ext>
            </a:extLst>
          </p:cNvPr>
          <p:cNvCxnSpPr>
            <a:cxnSpLocks/>
          </p:cNvCxnSpPr>
          <p:nvPr/>
        </p:nvCxnSpPr>
        <p:spPr>
          <a:xfrm flipV="1">
            <a:off x="405908" y="2527751"/>
            <a:ext cx="11352739" cy="0"/>
          </a:xfrm>
          <a:prstGeom prst="line">
            <a:avLst/>
          </a:prstGeom>
          <a:ln w="9525">
            <a:solidFill>
              <a:srgbClr val="5D463E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27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-106142" y="3877115"/>
            <a:ext cx="176004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lvl="0">
              <a:lnSpc>
                <a:spcPct val="90000"/>
              </a:lnSpc>
              <a:defRPr sz="1200" b="1">
                <a:solidFill>
                  <a:srgbClr val="5D463E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CO" sz="1400" dirty="0">
                <a:solidFill>
                  <a:schemeClr val="tx1"/>
                </a:solidFill>
              </a:rPr>
              <a:t>Luis Carlos </a:t>
            </a:r>
            <a:r>
              <a:rPr lang="es-CO" sz="1400" dirty="0" err="1">
                <a:solidFill>
                  <a:schemeClr val="tx1"/>
                </a:solidFill>
              </a:rPr>
              <a:t>Velez</a:t>
            </a:r>
            <a:endParaRPr lang="es-CO" sz="1400" dirty="0">
              <a:solidFill>
                <a:schemeClr val="tx1"/>
              </a:solidFill>
            </a:endParaRPr>
          </a:p>
          <a:p>
            <a:pPr algn="ctr"/>
            <a:r>
              <a:rPr lang="es-CO" sz="1400" dirty="0">
                <a:solidFill>
                  <a:schemeClr val="tx1"/>
                </a:solidFill>
              </a:rPr>
              <a:t>Periodista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-44837" y="4938606"/>
            <a:ext cx="159756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s-CO" sz="1400" b="1" dirty="0" err="1">
                <a:latin typeface="Century Gothic" panose="020B0502020202020204" pitchFamily="34" charset="0"/>
              </a:rPr>
              <a:t>Vernoica</a:t>
            </a:r>
            <a:r>
              <a:rPr lang="es-CO" sz="1400" b="1" dirty="0">
                <a:latin typeface="Century Gothic" panose="020B0502020202020204" pitchFamily="34" charset="0"/>
              </a:rPr>
              <a:t> </a:t>
            </a:r>
            <a:r>
              <a:rPr lang="es-CO" sz="1400" b="1" dirty="0" err="1">
                <a:latin typeface="Century Gothic" panose="020B0502020202020204" pitchFamily="34" charset="0"/>
              </a:rPr>
              <a:t>Puech</a:t>
            </a:r>
            <a:endParaRPr lang="es-CO" sz="1400" b="1" dirty="0">
              <a:latin typeface="Century Gothic" panose="020B0502020202020204" pitchFamily="34" charset="0"/>
            </a:endParaRPr>
          </a:p>
          <a:p>
            <a:pPr lvl="0" algn="ctr">
              <a:lnSpc>
                <a:spcPct val="90000"/>
              </a:lnSpc>
            </a:pPr>
            <a:r>
              <a:rPr lang="es-CO" sz="1400" b="1" dirty="0">
                <a:latin typeface="Century Gothic" panose="020B0502020202020204" pitchFamily="34" charset="0"/>
              </a:rPr>
              <a:t>Co Fundadora y Líder de Sostenibilidad en </a:t>
            </a:r>
            <a:r>
              <a:rPr lang="es-CO" sz="1400" b="1" dirty="0" err="1">
                <a:latin typeface="Century Gothic" panose="020B0502020202020204" pitchFamily="34" charset="0"/>
              </a:rPr>
              <a:t>Kalapa</a:t>
            </a:r>
            <a:r>
              <a:rPr lang="es-CO" sz="1400" b="1" dirty="0">
                <a:latin typeface="Century Gothic" panose="020B0502020202020204" pitchFamily="34" charset="0"/>
              </a:rPr>
              <a:t> </a:t>
            </a:r>
            <a:endParaRPr lang="pt-BR" sz="1400" b="1" dirty="0">
              <a:latin typeface="Century Gothic" panose="020B0502020202020204" pitchFamily="34" charset="0"/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331078" y="2503036"/>
            <a:ext cx="18662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lvl="0">
              <a:lnSpc>
                <a:spcPct val="90000"/>
              </a:lnSpc>
              <a:defRPr sz="1200" b="1">
                <a:solidFill>
                  <a:srgbClr val="5D463E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CO" sz="1400" dirty="0">
                <a:solidFill>
                  <a:schemeClr val="tx1"/>
                </a:solidFill>
              </a:rPr>
              <a:t>Alejandro Santos</a:t>
            </a:r>
          </a:p>
          <a:p>
            <a:pPr algn="ctr"/>
            <a:r>
              <a:rPr lang="es-CO" sz="1400" dirty="0">
                <a:solidFill>
                  <a:schemeClr val="tx1"/>
                </a:solidFill>
              </a:rPr>
              <a:t>Periodista</a:t>
            </a:r>
            <a:endParaRPr lang="pt-BR" sz="1400" b="0" dirty="0">
              <a:solidFill>
                <a:schemeClr val="tx1"/>
              </a:solidFill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7121890" y="1013602"/>
            <a:ext cx="230202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lvl="0">
              <a:lnSpc>
                <a:spcPct val="90000"/>
              </a:lnSpc>
              <a:defRPr sz="1200" b="1">
                <a:solidFill>
                  <a:srgbClr val="5D463E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CO" sz="1400" dirty="0">
                <a:solidFill>
                  <a:schemeClr val="tx1"/>
                </a:solidFill>
              </a:rPr>
              <a:t>Patricia Correa</a:t>
            </a:r>
          </a:p>
          <a:p>
            <a:pPr algn="ctr"/>
            <a:r>
              <a:rPr lang="es-CO" sz="1400" dirty="0">
                <a:solidFill>
                  <a:schemeClr val="tx1"/>
                </a:solidFill>
              </a:rPr>
              <a:t>Artista plástica y ex superintendente bancaria</a:t>
            </a:r>
            <a:endParaRPr lang="pt-BR" sz="1400" b="0" dirty="0">
              <a:solidFill>
                <a:schemeClr val="tx1"/>
              </a:solidFill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10496989" y="4796107"/>
            <a:ext cx="186404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lvl="0">
              <a:lnSpc>
                <a:spcPct val="90000"/>
              </a:lnSpc>
              <a:defRPr sz="1200" b="1">
                <a:solidFill>
                  <a:srgbClr val="5D463E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CO" sz="1400" dirty="0">
                <a:solidFill>
                  <a:schemeClr val="tx1"/>
                </a:solidFill>
              </a:rPr>
              <a:t>Camilo Mantilla</a:t>
            </a:r>
          </a:p>
          <a:p>
            <a:pPr algn="ctr"/>
            <a:r>
              <a:rPr lang="es-CO" sz="1400" dirty="0">
                <a:solidFill>
                  <a:schemeClr val="tx1"/>
                </a:solidFill>
              </a:rPr>
              <a:t>Productor Musical</a:t>
            </a:r>
            <a:endParaRPr lang="pt-BR" sz="1400" b="0" dirty="0">
              <a:solidFill>
                <a:schemeClr val="tx1"/>
              </a:solidFill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10100959" y="3197324"/>
            <a:ext cx="210509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lvl="0">
              <a:lnSpc>
                <a:spcPct val="90000"/>
              </a:lnSpc>
              <a:defRPr sz="1200" b="1">
                <a:solidFill>
                  <a:srgbClr val="5D463E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CO" sz="1400" dirty="0">
                <a:solidFill>
                  <a:schemeClr val="tx1"/>
                </a:solidFill>
              </a:rPr>
              <a:t>María Luisa Ordoñez</a:t>
            </a:r>
          </a:p>
          <a:p>
            <a:pPr algn="ctr"/>
            <a:r>
              <a:rPr lang="es-CO" sz="1400" dirty="0">
                <a:solidFill>
                  <a:schemeClr val="tx1"/>
                </a:solidFill>
              </a:rPr>
              <a:t>Diseñadora de Modas</a:t>
            </a:r>
            <a:endParaRPr lang="pt-BR" sz="1400" b="0" dirty="0">
              <a:solidFill>
                <a:schemeClr val="tx1"/>
              </a:solidFill>
            </a:endParaRPr>
          </a:p>
        </p:txBody>
      </p:sp>
      <p:sp>
        <p:nvSpPr>
          <p:cNvPr id="47" name="CaixaDeTexto 46"/>
          <p:cNvSpPr txBox="1"/>
          <p:nvPr/>
        </p:nvSpPr>
        <p:spPr>
          <a:xfrm>
            <a:off x="9116992" y="1717552"/>
            <a:ext cx="154365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lvl="0">
              <a:lnSpc>
                <a:spcPct val="90000"/>
              </a:lnSpc>
              <a:defRPr sz="1200" b="1">
                <a:solidFill>
                  <a:srgbClr val="5D463E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CO" sz="1400" dirty="0">
                <a:solidFill>
                  <a:schemeClr val="tx1"/>
                </a:solidFill>
              </a:rPr>
              <a:t>Juan Pablo Ruiz</a:t>
            </a:r>
          </a:p>
          <a:p>
            <a:pPr algn="ctr"/>
            <a:r>
              <a:rPr lang="es-CO" sz="1400" dirty="0">
                <a:solidFill>
                  <a:schemeClr val="tx1"/>
                </a:solidFill>
              </a:rPr>
              <a:t>Ambientalista</a:t>
            </a:r>
            <a:endParaRPr lang="pt-BR" sz="1400" b="0" dirty="0">
              <a:solidFill>
                <a:schemeClr val="tx1"/>
              </a:solidFill>
            </a:endParaRPr>
          </a:p>
        </p:txBody>
      </p:sp>
      <p:cxnSp>
        <p:nvCxnSpPr>
          <p:cNvPr id="54" name="Conector reto 53"/>
          <p:cNvCxnSpPr/>
          <p:nvPr/>
        </p:nvCxnSpPr>
        <p:spPr>
          <a:xfrm>
            <a:off x="0" y="6622312"/>
            <a:ext cx="5207000" cy="0"/>
          </a:xfrm>
          <a:prstGeom prst="line">
            <a:avLst/>
          </a:prstGeom>
          <a:ln w="9525">
            <a:solidFill>
              <a:srgbClr val="5D463E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>
          <a:xfrm>
            <a:off x="6985000" y="6622312"/>
            <a:ext cx="5207000" cy="0"/>
          </a:xfrm>
          <a:prstGeom prst="line">
            <a:avLst/>
          </a:prstGeom>
          <a:ln w="9525">
            <a:solidFill>
              <a:srgbClr val="5D463E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24 Imagen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7" t="4938" r="47458" b="37881"/>
          <a:stretch/>
        </p:blipFill>
        <p:spPr>
          <a:xfrm>
            <a:off x="1539026" y="5314632"/>
            <a:ext cx="729531" cy="1012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14" descr="http://1.bp.blogspot.com/-VyKvxcldSDY/UAQzRrtGKdI/AAAAAAAAAdc/V6j_rCkX60I/s1600/Luis+Carlos+Velez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7" r="41446" b="18402"/>
          <a:stretch/>
        </p:blipFill>
        <p:spPr bwMode="auto">
          <a:xfrm>
            <a:off x="1500894" y="3727960"/>
            <a:ext cx="761300" cy="10839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Imagen 9"/>
          <p:cNvPicPr>
            <a:picLocks noChangeAspect="1"/>
          </p:cNvPicPr>
          <p:nvPr/>
        </p:nvPicPr>
        <p:blipFill rotWithShape="1">
          <a:blip r:embed="rId5" cstate="print"/>
          <a:srcRect l="10674" r="18709"/>
          <a:stretch/>
        </p:blipFill>
        <p:spPr>
          <a:xfrm>
            <a:off x="2422464" y="2636137"/>
            <a:ext cx="784239" cy="1060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" name="Picture 8" descr="https://encrypted-tbn0.gstatic.com/images?q=tbn:ANd9GcSUTLNj9QgS13EZdEhgrkkGZVBbkSYxPa7vFcHzKFtnpxxSJi4E6w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4" r="11474" b="29850"/>
          <a:stretch/>
        </p:blipFill>
        <p:spPr bwMode="auto">
          <a:xfrm>
            <a:off x="9960262" y="3687887"/>
            <a:ext cx="869711" cy="1130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1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95526" y="5278130"/>
            <a:ext cx="803824" cy="1068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8" name="Imagem 3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37" t="50419" r="24254" b="32050"/>
          <a:stretch/>
        </p:blipFill>
        <p:spPr>
          <a:xfrm>
            <a:off x="1981658" y="111757"/>
            <a:ext cx="959905" cy="946573"/>
          </a:xfrm>
          <a:prstGeom prst="rect">
            <a:avLst/>
          </a:prstGeom>
        </p:spPr>
      </p:pic>
      <p:pic>
        <p:nvPicPr>
          <p:cNvPr id="29" name="28 Imagen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1" t="1848" r="25399" b="60161"/>
          <a:stretch/>
        </p:blipFill>
        <p:spPr>
          <a:xfrm>
            <a:off x="7629458" y="1864560"/>
            <a:ext cx="862609" cy="10040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82"/>
          <a:stretch/>
        </p:blipFill>
        <p:spPr>
          <a:xfrm>
            <a:off x="4855992" y="1830209"/>
            <a:ext cx="998309" cy="9943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CaixaDeTexto 43"/>
          <p:cNvSpPr txBox="1"/>
          <p:nvPr/>
        </p:nvSpPr>
        <p:spPr>
          <a:xfrm>
            <a:off x="4322384" y="1268557"/>
            <a:ext cx="1531917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lvl="0">
              <a:lnSpc>
                <a:spcPct val="90000"/>
              </a:lnSpc>
              <a:defRPr sz="1200" b="1">
                <a:solidFill>
                  <a:srgbClr val="5D463E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CO" sz="1400" dirty="0">
                <a:solidFill>
                  <a:schemeClr val="tx1"/>
                </a:solidFill>
              </a:rPr>
              <a:t>Rodrigo Niño</a:t>
            </a:r>
          </a:p>
          <a:p>
            <a:pPr algn="ctr"/>
            <a:r>
              <a:rPr lang="es-CO" sz="1400" dirty="0">
                <a:solidFill>
                  <a:schemeClr val="tx1"/>
                </a:solidFill>
              </a:rPr>
              <a:t>Emprendedor</a:t>
            </a:r>
          </a:p>
          <a:p>
            <a:pPr algn="ctr"/>
            <a:endParaRPr lang="pt-BR" sz="1400" b="0" dirty="0">
              <a:solidFill>
                <a:schemeClr val="tx1"/>
              </a:solidFill>
            </a:endParaRPr>
          </a:p>
        </p:txBody>
      </p:sp>
      <p:sp>
        <p:nvSpPr>
          <p:cNvPr id="33" name="CaixaDeTexto 43"/>
          <p:cNvSpPr txBox="1"/>
          <p:nvPr/>
        </p:nvSpPr>
        <p:spPr>
          <a:xfrm>
            <a:off x="5788284" y="1195012"/>
            <a:ext cx="1531917" cy="68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lvl="0">
              <a:lnSpc>
                <a:spcPct val="90000"/>
              </a:lnSpc>
              <a:defRPr sz="1200" b="1">
                <a:solidFill>
                  <a:srgbClr val="5D463E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CO" sz="1400" dirty="0">
                <a:solidFill>
                  <a:schemeClr val="tx1"/>
                </a:solidFill>
              </a:rPr>
              <a:t>Diana Castro</a:t>
            </a:r>
          </a:p>
          <a:p>
            <a:pPr algn="ctr"/>
            <a:r>
              <a:rPr lang="es-CO" sz="1400" dirty="0">
                <a:solidFill>
                  <a:schemeClr val="tx1"/>
                </a:solidFill>
              </a:rPr>
              <a:t>Empresaria</a:t>
            </a:r>
          </a:p>
          <a:p>
            <a:pPr algn="ctr"/>
            <a:endParaRPr lang="pt-BR" sz="1400" b="0" dirty="0">
              <a:solidFill>
                <a:schemeClr val="tx1"/>
              </a:solidFill>
            </a:endParaRPr>
          </a:p>
        </p:txBody>
      </p:sp>
      <p:pic>
        <p:nvPicPr>
          <p:cNvPr id="34" name="Imagem 3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1" t="19012" r="59870" b="63457"/>
          <a:stretch/>
        </p:blipFill>
        <p:spPr>
          <a:xfrm>
            <a:off x="213934" y="111758"/>
            <a:ext cx="959905" cy="946573"/>
          </a:xfrm>
          <a:prstGeom prst="rect">
            <a:avLst/>
          </a:prstGeom>
        </p:spPr>
      </p:pic>
      <p:pic>
        <p:nvPicPr>
          <p:cNvPr id="35" name="Imagem 3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4" t="76790" r="34847" b="5679"/>
          <a:stretch/>
        </p:blipFill>
        <p:spPr>
          <a:xfrm>
            <a:off x="1072774" y="214148"/>
            <a:ext cx="959905" cy="946573"/>
          </a:xfrm>
          <a:prstGeom prst="rect">
            <a:avLst/>
          </a:prstGeom>
        </p:spPr>
      </p:pic>
      <p:sp>
        <p:nvSpPr>
          <p:cNvPr id="37" name="Forma livre 58"/>
          <p:cNvSpPr/>
          <p:nvPr/>
        </p:nvSpPr>
        <p:spPr>
          <a:xfrm>
            <a:off x="2325119" y="3107711"/>
            <a:ext cx="8012538" cy="3516494"/>
          </a:xfrm>
          <a:custGeom>
            <a:avLst/>
            <a:gdLst>
              <a:gd name="connsiteX0" fmla="*/ 3448790 w 6897581"/>
              <a:gd name="connsiteY0" fmla="*/ 0 h 2967166"/>
              <a:gd name="connsiteX1" fmla="*/ 6870334 w 6897581"/>
              <a:gd name="connsiteY1" fmla="*/ 2788638 h 2967166"/>
              <a:gd name="connsiteX2" fmla="*/ 6897581 w 6897581"/>
              <a:gd name="connsiteY2" fmla="*/ 2967166 h 2967166"/>
              <a:gd name="connsiteX3" fmla="*/ 0 w 6897581"/>
              <a:gd name="connsiteY3" fmla="*/ 2967166 h 2967166"/>
              <a:gd name="connsiteX4" fmla="*/ 27246 w 6897581"/>
              <a:gd name="connsiteY4" fmla="*/ 2788638 h 2967166"/>
              <a:gd name="connsiteX5" fmla="*/ 3448790 w 6897581"/>
              <a:gd name="connsiteY5" fmla="*/ 0 h 296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97581" h="2967166">
                <a:moveTo>
                  <a:pt x="3448790" y="0"/>
                </a:moveTo>
                <a:cubicBezTo>
                  <a:pt x="5136538" y="0"/>
                  <a:pt x="6544671" y="1197166"/>
                  <a:pt x="6870334" y="2788638"/>
                </a:cubicBezTo>
                <a:lnTo>
                  <a:pt x="6897581" y="2967166"/>
                </a:lnTo>
                <a:lnTo>
                  <a:pt x="0" y="2967166"/>
                </a:lnTo>
                <a:lnTo>
                  <a:pt x="27246" y="2788638"/>
                </a:lnTo>
                <a:cubicBezTo>
                  <a:pt x="352909" y="1197166"/>
                  <a:pt x="1761043" y="0"/>
                  <a:pt x="344879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5" name="CaixaDeTexto 4"/>
          <p:cNvSpPr txBox="1"/>
          <p:nvPr/>
        </p:nvSpPr>
        <p:spPr>
          <a:xfrm>
            <a:off x="2165787" y="4453785"/>
            <a:ext cx="870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  <a:latin typeface="Century Gothic" panose="020B0502020202020204" pitchFamily="34" charset="0"/>
              </a:rPr>
              <a:t>Social, </a:t>
            </a:r>
            <a:r>
              <a:rPr lang="pt-BR" sz="3600" b="1" err="1">
                <a:solidFill>
                  <a:schemeClr val="bg1"/>
                </a:solidFill>
                <a:latin typeface="Century Gothic" panose="020B0502020202020204" pitchFamily="34" charset="0"/>
              </a:rPr>
              <a:t>medios</a:t>
            </a:r>
            <a:r>
              <a:rPr lang="pt-BR" sz="3600" b="1">
                <a:solidFill>
                  <a:schemeClr val="bg1"/>
                </a:solidFill>
                <a:latin typeface="Century Gothic" panose="020B0502020202020204" pitchFamily="34" charset="0"/>
              </a:rPr>
              <a:t> y </a:t>
            </a:r>
            <a:r>
              <a:rPr lang="pt-BR" sz="3600" b="1" err="1">
                <a:solidFill>
                  <a:schemeClr val="bg1"/>
                </a:solidFill>
                <a:latin typeface="Century Gothic" panose="020B0502020202020204" pitchFamily="34" charset="0"/>
              </a:rPr>
              <a:t>otros</a:t>
            </a:r>
            <a:endParaRPr lang="pt-BR" sz="36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AutoShape 2" descr="Resultado de imagen para francisco de rou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11"/>
          <a:srcRect l="6216" t="615" r="42057" b="1"/>
          <a:stretch/>
        </p:blipFill>
        <p:spPr>
          <a:xfrm>
            <a:off x="3423744" y="2107288"/>
            <a:ext cx="986747" cy="10387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8" name="CaixaDeTexto 42"/>
          <p:cNvSpPr txBox="1"/>
          <p:nvPr/>
        </p:nvSpPr>
        <p:spPr>
          <a:xfrm>
            <a:off x="2215687" y="1408890"/>
            <a:ext cx="2069591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lvl="0">
              <a:lnSpc>
                <a:spcPct val="90000"/>
              </a:lnSpc>
              <a:defRPr sz="1200" b="1">
                <a:solidFill>
                  <a:srgbClr val="5D463E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CO" sz="1400" dirty="0">
                <a:solidFill>
                  <a:schemeClr val="tx1"/>
                </a:solidFill>
              </a:rPr>
              <a:t>Francisco de Roux</a:t>
            </a:r>
          </a:p>
          <a:p>
            <a:pPr algn="ctr"/>
            <a:r>
              <a:rPr lang="es-CO" sz="1400" dirty="0">
                <a:solidFill>
                  <a:schemeClr val="tx1"/>
                </a:solidFill>
              </a:rPr>
              <a:t>Presidente Comisión de la verdad</a:t>
            </a:r>
            <a:endParaRPr lang="pt-BR" sz="1400" b="0" dirty="0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8593" y="2363398"/>
            <a:ext cx="1038312" cy="944900"/>
          </a:xfrm>
          <a:prstGeom prst="rect">
            <a:avLst/>
          </a:prstGeom>
        </p:spPr>
      </p:pic>
      <p:pic>
        <p:nvPicPr>
          <p:cNvPr id="39" name="Imagem 11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7" t="52964" r="82216" b="28517"/>
          <a:stretch/>
        </p:blipFill>
        <p:spPr>
          <a:xfrm>
            <a:off x="2866733" y="214148"/>
            <a:ext cx="899605" cy="9179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D55B990-5DFE-4791-B60C-7CC081DAF7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11910" y="1880538"/>
            <a:ext cx="1298007" cy="91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6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idx="4294967295"/>
          </p:nvPr>
        </p:nvSpPr>
        <p:spPr>
          <a:xfrm>
            <a:off x="1576144" y="265359"/>
            <a:ext cx="9039711" cy="899611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ea typeface="+mn-ea"/>
                <a:cs typeface="Times New Roman" panose="02020603050405020304" pitchFamily="18" charset="0"/>
              </a:rPr>
              <a:t>Cada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ea typeface="+mn-ea"/>
                <a:cs typeface="Times New Roman" panose="02020603050405020304" pitchFamily="18" charset="0"/>
              </a:rPr>
              <a:t>año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ea typeface="+mn-ea"/>
                <a:cs typeface="Times New Roman" panose="02020603050405020304" pitchFamily="18" charset="0"/>
              </a:rPr>
              <a:t> entre 50 y 60 </a:t>
            </a:r>
            <a:r>
              <a:rPr lang="en-US" sz="3200" dirty="0" err="1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ea typeface="+mn-ea"/>
                <a:cs typeface="Times New Roman" panose="02020603050405020304" pitchFamily="18" charset="0"/>
              </a:rPr>
              <a:t>egresados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ea typeface="+mn-ea"/>
                <a:cs typeface="Times New Roman" panose="02020603050405020304" pitchFamily="18" charset="0"/>
              </a:rPr>
              <a:t> se van a </a:t>
            </a:r>
            <a:r>
              <a:rPr lang="en-US" sz="3200" dirty="0" err="1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ea typeface="+mn-ea"/>
                <a:cs typeface="Times New Roman" panose="02020603050405020304" pitchFamily="18" charset="0"/>
              </a:rPr>
              <a:t>realizar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ea typeface="+mn-ea"/>
                <a:cs typeface="Times New Roman" panose="02020603050405020304" pitchFamily="18" charset="0"/>
              </a:rPr>
              <a:t> sus </a:t>
            </a:r>
            <a:r>
              <a:rPr lang="en-US" sz="3200" dirty="0" err="1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ea typeface="+mn-ea"/>
                <a:cs typeface="Times New Roman" panose="02020603050405020304" pitchFamily="18" charset="0"/>
              </a:rPr>
              <a:t>estudios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ea typeface="+mn-ea"/>
                <a:cs typeface="Times New Roman" panose="02020603050405020304" pitchFamily="18" charset="0"/>
              </a:rPr>
              <a:t> de </a:t>
            </a:r>
            <a:r>
              <a:rPr lang="en-US" sz="3200" dirty="0" err="1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ea typeface="+mn-ea"/>
                <a:cs typeface="Times New Roman" panose="02020603050405020304" pitchFamily="18" charset="0"/>
              </a:rPr>
              <a:t>posgrado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es-CO" sz="3200" dirty="0">
              <a:solidFill>
                <a:schemeClr val="accent5">
                  <a:lumMod val="75000"/>
                </a:schemeClr>
              </a:solidFill>
              <a:latin typeface="Rockwell" panose="02060603020205020403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" name="2 Grupo"/>
          <p:cNvGrpSpPr/>
          <p:nvPr/>
        </p:nvGrpSpPr>
        <p:grpSpPr>
          <a:xfrm>
            <a:off x="307975" y="2217418"/>
            <a:ext cx="10849681" cy="2296581"/>
            <a:chOff x="-609141" y="1822063"/>
            <a:chExt cx="9421632" cy="2296581"/>
          </a:xfrm>
        </p:grpSpPr>
        <p:pic>
          <p:nvPicPr>
            <p:cNvPr id="13" name="12 Imagen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7631" y="3611189"/>
              <a:ext cx="1776094" cy="507455"/>
            </a:xfrm>
            <a:prstGeom prst="rect">
              <a:avLst/>
            </a:prstGeom>
          </p:spPr>
        </p:pic>
        <p:pic>
          <p:nvPicPr>
            <p:cNvPr id="17" name="16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6425" y="2287211"/>
              <a:ext cx="1773743" cy="427877"/>
            </a:xfrm>
            <a:prstGeom prst="rect">
              <a:avLst/>
            </a:prstGeom>
          </p:spPr>
        </p:pic>
        <p:pic>
          <p:nvPicPr>
            <p:cNvPr id="20" name="19 Imagen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8088" y="1822063"/>
              <a:ext cx="1534403" cy="390512"/>
            </a:xfrm>
            <a:prstGeom prst="rect">
              <a:avLst/>
            </a:prstGeom>
          </p:spPr>
        </p:pic>
        <p:pic>
          <p:nvPicPr>
            <p:cNvPr id="26" name="25 Imagen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9141" y="2891541"/>
              <a:ext cx="2514202" cy="385453"/>
            </a:xfrm>
            <a:prstGeom prst="rect">
              <a:avLst/>
            </a:prstGeom>
          </p:spPr>
        </p:pic>
      </p:grpSp>
      <p:pic>
        <p:nvPicPr>
          <p:cNvPr id="30" name="29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03" y="1793833"/>
            <a:ext cx="1819047" cy="586033"/>
          </a:xfrm>
          <a:prstGeom prst="rect">
            <a:avLst/>
          </a:prstGeom>
        </p:spPr>
      </p:pic>
      <p:pic>
        <p:nvPicPr>
          <p:cNvPr id="31" name="30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513" y="2708526"/>
            <a:ext cx="1457953" cy="1420499"/>
          </a:xfrm>
          <a:prstGeom prst="rect">
            <a:avLst/>
          </a:prstGeom>
        </p:spPr>
      </p:pic>
      <p:pic>
        <p:nvPicPr>
          <p:cNvPr id="32" name="31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66" y="5269512"/>
            <a:ext cx="2135961" cy="760402"/>
          </a:xfrm>
          <a:prstGeom prst="rect">
            <a:avLst/>
          </a:prstGeom>
        </p:spPr>
      </p:pic>
      <p:pic>
        <p:nvPicPr>
          <p:cNvPr id="33" name="32 Imagen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52" y="6182708"/>
            <a:ext cx="2022709" cy="575266"/>
          </a:xfrm>
          <a:prstGeom prst="rect">
            <a:avLst/>
          </a:prstGeom>
        </p:spPr>
      </p:pic>
      <p:pic>
        <p:nvPicPr>
          <p:cNvPr id="34" name="33 Imag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05" y="4279133"/>
            <a:ext cx="3842653" cy="1200829"/>
          </a:xfrm>
          <a:prstGeom prst="rect">
            <a:avLst/>
          </a:prstGeom>
        </p:spPr>
      </p:pic>
      <p:pic>
        <p:nvPicPr>
          <p:cNvPr id="36" name="35 Imagen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91" y="5588394"/>
            <a:ext cx="3091116" cy="1444130"/>
          </a:xfrm>
          <a:prstGeom prst="rect">
            <a:avLst/>
          </a:prstGeom>
        </p:spPr>
      </p:pic>
      <p:pic>
        <p:nvPicPr>
          <p:cNvPr id="37" name="36 Imagen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662" y="4620638"/>
            <a:ext cx="1218717" cy="1218717"/>
          </a:xfrm>
          <a:prstGeom prst="rect">
            <a:avLst/>
          </a:prstGeom>
        </p:spPr>
      </p:pic>
      <p:pic>
        <p:nvPicPr>
          <p:cNvPr id="39" name="38 Imagen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b="13839"/>
          <a:stretch/>
        </p:blipFill>
        <p:spPr>
          <a:xfrm>
            <a:off x="2780794" y="1828438"/>
            <a:ext cx="2490488" cy="613693"/>
          </a:xfrm>
          <a:prstGeom prst="rect">
            <a:avLst/>
          </a:prstGeom>
        </p:spPr>
      </p:pic>
      <p:pic>
        <p:nvPicPr>
          <p:cNvPr id="40" name="39 Imagen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52" y="3880099"/>
            <a:ext cx="2425230" cy="669243"/>
          </a:xfrm>
          <a:prstGeom prst="rect">
            <a:avLst/>
          </a:prstGeom>
        </p:spPr>
      </p:pic>
      <p:pic>
        <p:nvPicPr>
          <p:cNvPr id="41" name="40 Imagen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65" y="6141112"/>
            <a:ext cx="2596837" cy="658457"/>
          </a:xfrm>
          <a:prstGeom prst="rect">
            <a:avLst/>
          </a:prstGeom>
        </p:spPr>
      </p:pic>
      <p:pic>
        <p:nvPicPr>
          <p:cNvPr id="42" name="41 Imagen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14" y="4179231"/>
            <a:ext cx="2662687" cy="616463"/>
          </a:xfrm>
          <a:prstGeom prst="rect">
            <a:avLst/>
          </a:prstGeom>
        </p:spPr>
      </p:pic>
      <p:pic>
        <p:nvPicPr>
          <p:cNvPr id="43" name="42 Imagen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09" y="5698257"/>
            <a:ext cx="1098272" cy="1098272"/>
          </a:xfrm>
          <a:prstGeom prst="rect">
            <a:avLst/>
          </a:prstGeom>
        </p:spPr>
      </p:pic>
      <p:pic>
        <p:nvPicPr>
          <p:cNvPr id="44" name="43 Imagen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19" y="3391689"/>
            <a:ext cx="1888666" cy="634748"/>
          </a:xfrm>
          <a:prstGeom prst="rect">
            <a:avLst/>
          </a:prstGeom>
        </p:spPr>
      </p:pic>
      <p:pic>
        <p:nvPicPr>
          <p:cNvPr id="47" name="46 Imagen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040" y="2485636"/>
            <a:ext cx="1433010" cy="1409470"/>
          </a:xfrm>
          <a:prstGeom prst="rect">
            <a:avLst/>
          </a:prstGeom>
        </p:spPr>
      </p:pic>
      <p:pic>
        <p:nvPicPr>
          <p:cNvPr id="48" name="47 Imagen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253" y="6029914"/>
            <a:ext cx="2000250" cy="685800"/>
          </a:xfrm>
          <a:prstGeom prst="rect">
            <a:avLst/>
          </a:prstGeom>
        </p:spPr>
      </p:pic>
      <p:pic>
        <p:nvPicPr>
          <p:cNvPr id="50" name="49 Imagen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149" y="4746485"/>
            <a:ext cx="1424638" cy="1416090"/>
          </a:xfrm>
          <a:prstGeom prst="rect">
            <a:avLst/>
          </a:prstGeom>
        </p:spPr>
      </p:pic>
      <p:pic>
        <p:nvPicPr>
          <p:cNvPr id="51" name="50 Imagen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783" y="1208223"/>
            <a:ext cx="1481231" cy="1481231"/>
          </a:xfrm>
          <a:prstGeom prst="rect">
            <a:avLst/>
          </a:prstGeom>
        </p:spPr>
      </p:pic>
      <p:pic>
        <p:nvPicPr>
          <p:cNvPr id="52" name="51 Imagen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503" y="3542912"/>
            <a:ext cx="2644115" cy="1046908"/>
          </a:xfrm>
          <a:prstGeom prst="rect">
            <a:avLst/>
          </a:prstGeom>
        </p:spPr>
      </p:pic>
      <p:pic>
        <p:nvPicPr>
          <p:cNvPr id="53" name="52 Imagen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65" y="1477160"/>
            <a:ext cx="2538572" cy="509698"/>
          </a:xfrm>
          <a:prstGeom prst="rect">
            <a:avLst/>
          </a:prstGeom>
        </p:spPr>
      </p:pic>
      <p:pic>
        <p:nvPicPr>
          <p:cNvPr id="54" name="53 Imagen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989" y="4879548"/>
            <a:ext cx="2095336" cy="902092"/>
          </a:xfrm>
          <a:prstGeom prst="rect">
            <a:avLst/>
          </a:prstGeom>
        </p:spPr>
      </p:pic>
      <p:pic>
        <p:nvPicPr>
          <p:cNvPr id="55" name="54 Imagen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258" y="2637686"/>
            <a:ext cx="1298419" cy="1298419"/>
          </a:xfrm>
          <a:prstGeom prst="rect">
            <a:avLst/>
          </a:prstGeom>
        </p:spPr>
      </p:pic>
      <p:pic>
        <p:nvPicPr>
          <p:cNvPr id="16386" name="Picture 2" descr="http://www.uic.es/sites/default/files/uic-logo-header_1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58" y="4779500"/>
            <a:ext cx="1409700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Resultado de imagen para oxford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3076" name="Picture 4" descr="Imagen relacionada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0" y="2379866"/>
            <a:ext cx="2839227" cy="9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stanford logo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45" y="1290153"/>
            <a:ext cx="1578503" cy="12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n para yale logo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52" y="4751339"/>
            <a:ext cx="1510055" cy="65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m 3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2" t="13145" r="28941" b="68336"/>
          <a:stretch/>
        </p:blipFill>
        <p:spPr>
          <a:xfrm>
            <a:off x="145825" y="0"/>
            <a:ext cx="1317172" cy="134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1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2749748" y="248402"/>
            <a:ext cx="6692504" cy="608416"/>
          </a:xfrm>
        </p:spPr>
        <p:txBody>
          <a:bodyPr/>
          <a:lstStyle/>
          <a:p>
            <a:r>
              <a:rPr lang="es-ES" sz="3200" dirty="0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ea typeface="+mn-ea"/>
                <a:cs typeface="Times New Roman" panose="02020603050405020304" pitchFamily="18" charset="0"/>
              </a:rPr>
              <a:t>¿Qué hacen los recién egresados?</a:t>
            </a:r>
            <a:endParaRPr lang="es-CO" sz="3200" dirty="0">
              <a:solidFill>
                <a:schemeClr val="accent5">
                  <a:lumMod val="75000"/>
                </a:schemeClr>
              </a:solidFill>
              <a:latin typeface="Rockwell" panose="02060603020205020403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Imagen 16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7"/>
          <a:stretch/>
        </p:blipFill>
        <p:spPr>
          <a:xfrm>
            <a:off x="4118988" y="2210699"/>
            <a:ext cx="4037983" cy="3849142"/>
          </a:xfrm>
          <a:prstGeom prst="rect">
            <a:avLst/>
          </a:prstGeom>
        </p:spPr>
      </p:pic>
      <p:sp>
        <p:nvSpPr>
          <p:cNvPr id="23" name="22 CuadroTexto"/>
          <p:cNvSpPr txBox="1"/>
          <p:nvPr/>
        </p:nvSpPr>
        <p:spPr>
          <a:xfrm>
            <a:off x="549523" y="3957036"/>
            <a:ext cx="2583904" cy="2139047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s-ES" sz="300" dirty="0">
              <a:latin typeface="Century Gothic" panose="020B0502020202020204" pitchFamily="34" charset="0"/>
            </a:endParaRPr>
          </a:p>
          <a:p>
            <a:r>
              <a:rPr lang="es-ES" sz="1600" dirty="0">
                <a:latin typeface="Century Gothic" panose="020B0502020202020204" pitchFamily="34" charset="0"/>
              </a:rPr>
              <a:t>Maestría y Doctorado en:</a:t>
            </a:r>
          </a:p>
          <a:p>
            <a:pPr marL="285750" indent="-285750">
              <a:buFontTx/>
              <a:buChar char="-"/>
            </a:pPr>
            <a:r>
              <a:rPr lang="es-ES" sz="1600" dirty="0">
                <a:latin typeface="Century Gothic" panose="020B0502020202020204" pitchFamily="34" charset="0"/>
              </a:rPr>
              <a:t>Finanzas</a:t>
            </a:r>
          </a:p>
          <a:p>
            <a:pPr marL="285750" indent="-285750">
              <a:buFontTx/>
              <a:buChar char="-"/>
            </a:pPr>
            <a:r>
              <a:rPr lang="es-ES" sz="1600" dirty="0">
                <a:latin typeface="Century Gothic" panose="020B0502020202020204" pitchFamily="34" charset="0"/>
              </a:rPr>
              <a:t>Administración</a:t>
            </a:r>
          </a:p>
          <a:p>
            <a:pPr marL="285750" indent="-285750">
              <a:buFontTx/>
              <a:buChar char="-"/>
            </a:pPr>
            <a:r>
              <a:rPr lang="es-ES" sz="1600" dirty="0">
                <a:latin typeface="Century Gothic" panose="020B0502020202020204" pitchFamily="34" charset="0"/>
              </a:rPr>
              <a:t>Economía</a:t>
            </a:r>
          </a:p>
          <a:p>
            <a:pPr marL="285750" indent="-285750">
              <a:buFontTx/>
              <a:buChar char="-"/>
            </a:pPr>
            <a:r>
              <a:rPr lang="es-ES" sz="1600" dirty="0">
                <a:latin typeface="Century Gothic" panose="020B0502020202020204" pitchFamily="34" charset="0"/>
              </a:rPr>
              <a:t>Políticas Públicas</a:t>
            </a:r>
          </a:p>
          <a:p>
            <a:pPr marL="285750" indent="-285750">
              <a:buFontTx/>
              <a:buChar char="-"/>
            </a:pPr>
            <a:r>
              <a:rPr lang="es-ES" sz="1600" dirty="0">
                <a:latin typeface="Century Gothic" panose="020B0502020202020204" pitchFamily="34" charset="0"/>
              </a:rPr>
              <a:t>Desarrollo</a:t>
            </a:r>
          </a:p>
          <a:p>
            <a:pPr marL="285750" indent="-285750">
              <a:buFontTx/>
              <a:buChar char="-"/>
            </a:pPr>
            <a:r>
              <a:rPr lang="es-ES" sz="1600" dirty="0">
                <a:latin typeface="Century Gothic" panose="020B0502020202020204" pitchFamily="34" charset="0"/>
              </a:rPr>
              <a:t>Educación</a:t>
            </a:r>
          </a:p>
          <a:p>
            <a:endParaRPr lang="es-CO" sz="300" dirty="0">
              <a:latin typeface="Century Gothic" panose="020B0502020202020204" pitchFamily="34" charset="0"/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531760" y="1634669"/>
            <a:ext cx="2925419" cy="189282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s-ES" sz="300" dirty="0">
              <a:latin typeface="Century Gothic" panose="020B0502020202020204" pitchFamily="34" charset="0"/>
            </a:endParaRPr>
          </a:p>
          <a:p>
            <a:r>
              <a:rPr lang="es-ES" sz="1600" dirty="0">
                <a:latin typeface="Century Gothic" panose="020B0502020202020204" pitchFamily="34" charset="0"/>
              </a:rPr>
              <a:t>Ministerios </a:t>
            </a:r>
          </a:p>
          <a:p>
            <a:r>
              <a:rPr lang="es-ES" sz="1600" dirty="0">
                <a:latin typeface="Century Gothic" panose="020B0502020202020204" pitchFamily="34" charset="0"/>
              </a:rPr>
              <a:t>Fundación Ideas Para La Paz</a:t>
            </a:r>
          </a:p>
          <a:p>
            <a:r>
              <a:rPr lang="es-ES" sz="1600" dirty="0">
                <a:latin typeface="Century Gothic" panose="020B0502020202020204" pitchFamily="34" charset="0"/>
              </a:rPr>
              <a:t>DNP</a:t>
            </a:r>
          </a:p>
          <a:p>
            <a:r>
              <a:rPr lang="es-ES" sz="1600" dirty="0">
                <a:latin typeface="Century Gothic" panose="020B0502020202020204" pitchFamily="34" charset="0"/>
              </a:rPr>
              <a:t>DANE</a:t>
            </a:r>
          </a:p>
          <a:p>
            <a:r>
              <a:rPr lang="es-ES" sz="1600" dirty="0">
                <a:latin typeface="Century Gothic" panose="020B0502020202020204" pitchFamily="34" charset="0"/>
              </a:rPr>
              <a:t>DIAN</a:t>
            </a:r>
          </a:p>
          <a:p>
            <a:r>
              <a:rPr lang="es-ES" sz="1600" dirty="0">
                <a:latin typeface="Century Gothic" panose="020B0502020202020204" pitchFamily="34" charset="0"/>
              </a:rPr>
              <a:t>Banco de la República</a:t>
            </a:r>
          </a:p>
          <a:p>
            <a:endParaRPr lang="es-CO" sz="300" dirty="0">
              <a:latin typeface="Century Gothic" panose="020B0502020202020204" pitchFamily="34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549523" y="3493792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latin typeface="Century Gothic" panose="020B0502020202020204" pitchFamily="34" charset="0"/>
              </a:rPr>
              <a:t>Posgrados</a:t>
            </a:r>
            <a:endParaRPr lang="es-CO" sz="1600" b="1" dirty="0">
              <a:latin typeface="Century Gothic" panose="020B0502020202020204" pitchFamily="34" charset="0"/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549523" y="1205128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latin typeface="Century Gothic" panose="020B0502020202020204" pitchFamily="34" charset="0"/>
              </a:rPr>
              <a:t>Sector Público</a:t>
            </a:r>
            <a:endParaRPr lang="es-CO" sz="1600" b="1" dirty="0">
              <a:latin typeface="Century Gothic" panose="020B0502020202020204" pitchFamily="34" charset="0"/>
            </a:endParaRPr>
          </a:p>
        </p:txBody>
      </p:sp>
      <p:grpSp>
        <p:nvGrpSpPr>
          <p:cNvPr id="32" name="31 Grupo"/>
          <p:cNvGrpSpPr/>
          <p:nvPr/>
        </p:nvGrpSpPr>
        <p:grpSpPr>
          <a:xfrm>
            <a:off x="8614673" y="969503"/>
            <a:ext cx="3134191" cy="5556409"/>
            <a:chOff x="456689" y="1170932"/>
            <a:chExt cx="3134191" cy="5222835"/>
          </a:xfrm>
        </p:grpSpPr>
        <p:sp>
          <p:nvSpPr>
            <p:cNvPr id="22" name="21 CuadroTexto"/>
            <p:cNvSpPr txBox="1"/>
            <p:nvPr/>
          </p:nvSpPr>
          <p:spPr>
            <a:xfrm>
              <a:off x="456689" y="1601767"/>
              <a:ext cx="2583904" cy="109933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endParaRPr lang="es-ES" sz="300" dirty="0">
                <a:latin typeface="Century Gothic" panose="020B0502020202020204" pitchFamily="34" charset="0"/>
              </a:endParaRPr>
            </a:p>
            <a:p>
              <a:r>
                <a:rPr lang="es-ES" sz="1600" dirty="0">
                  <a:latin typeface="Century Gothic" panose="020B0502020202020204" pitchFamily="34" charset="0"/>
                </a:rPr>
                <a:t>Bancas de inversión</a:t>
              </a:r>
            </a:p>
            <a:p>
              <a:r>
                <a:rPr lang="es-ES" sz="1600" dirty="0">
                  <a:latin typeface="Century Gothic" panose="020B0502020202020204" pitchFamily="34" charset="0"/>
                </a:rPr>
                <a:t>Consultoras</a:t>
              </a:r>
            </a:p>
            <a:p>
              <a:r>
                <a:rPr lang="es-ES" sz="1600" dirty="0">
                  <a:latin typeface="Century Gothic" panose="020B0502020202020204" pitchFamily="34" charset="0"/>
                </a:rPr>
                <a:t>Sector bancario</a:t>
              </a:r>
            </a:p>
            <a:p>
              <a:r>
                <a:rPr lang="es-ES" sz="1600" dirty="0">
                  <a:latin typeface="Century Gothic" panose="020B0502020202020204" pitchFamily="34" charset="0"/>
                </a:rPr>
                <a:t>Multinacionales</a:t>
              </a:r>
            </a:p>
            <a:p>
              <a:endParaRPr lang="es-CO" sz="300" dirty="0">
                <a:latin typeface="Century Gothic" panose="020B0502020202020204" pitchFamily="34" charset="0"/>
              </a:endParaRPr>
            </a:p>
          </p:txBody>
        </p:sp>
        <p:sp>
          <p:nvSpPr>
            <p:cNvPr id="25" name="24 CuadroTexto"/>
            <p:cNvSpPr txBox="1"/>
            <p:nvPr/>
          </p:nvSpPr>
          <p:spPr>
            <a:xfrm>
              <a:off x="456689" y="3275071"/>
              <a:ext cx="2925419" cy="1099338"/>
            </a:xfrm>
            <a:prstGeom prst="rect">
              <a:avLst/>
            </a:prstGeom>
            <a:noFill/>
            <a:ln w="19050">
              <a:solidFill>
                <a:srgbClr val="28B62B"/>
              </a:solidFill>
            </a:ln>
          </p:spPr>
          <p:txBody>
            <a:bodyPr wrap="square" rtlCol="0">
              <a:spAutoFit/>
            </a:bodyPr>
            <a:lstStyle/>
            <a:p>
              <a:endParaRPr lang="es-ES" sz="300" dirty="0">
                <a:latin typeface="Century Gothic" panose="020B0502020202020204" pitchFamily="34" charset="0"/>
              </a:endParaRPr>
            </a:p>
            <a:p>
              <a:r>
                <a:rPr lang="es-ES" sz="1600" dirty="0">
                  <a:latin typeface="Century Gothic" panose="020B0502020202020204" pitchFamily="34" charset="0"/>
                </a:rPr>
                <a:t>CEDE</a:t>
              </a:r>
            </a:p>
            <a:p>
              <a:r>
                <a:rPr lang="es-ES" sz="1600" dirty="0">
                  <a:latin typeface="Century Gothic" panose="020B0502020202020204" pitchFamily="34" charset="0"/>
                </a:rPr>
                <a:t>Fedesarrollo</a:t>
              </a:r>
            </a:p>
            <a:p>
              <a:r>
                <a:rPr lang="es-ES" sz="1600" dirty="0">
                  <a:latin typeface="Century Gothic" panose="020B0502020202020204" pitchFamily="34" charset="0"/>
                </a:rPr>
                <a:t>ANIF</a:t>
              </a:r>
            </a:p>
            <a:p>
              <a:r>
                <a:rPr lang="es-ES" sz="1600" dirty="0">
                  <a:latin typeface="Century Gothic" panose="020B0502020202020204" pitchFamily="34" charset="0"/>
                </a:rPr>
                <a:t>Banco de la República</a:t>
              </a:r>
            </a:p>
            <a:p>
              <a:endParaRPr lang="es-CO" sz="300" dirty="0">
                <a:latin typeface="Century Gothic" panose="020B0502020202020204" pitchFamily="34" charset="0"/>
              </a:endParaRPr>
            </a:p>
          </p:txBody>
        </p:sp>
        <p:sp>
          <p:nvSpPr>
            <p:cNvPr id="26" name="25 CuadroTexto"/>
            <p:cNvSpPr txBox="1"/>
            <p:nvPr/>
          </p:nvSpPr>
          <p:spPr>
            <a:xfrm>
              <a:off x="456689" y="4846014"/>
              <a:ext cx="2889455" cy="154775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endParaRPr lang="es-ES" sz="300" dirty="0">
                <a:latin typeface="Century Gothic" panose="020B0502020202020204" pitchFamily="34" charset="0"/>
              </a:endParaRPr>
            </a:p>
            <a:p>
              <a:r>
                <a:rPr lang="es-ES" sz="1600" dirty="0">
                  <a:latin typeface="Century Gothic" panose="020B0502020202020204" pitchFamily="34" charset="0"/>
                </a:rPr>
                <a:t>Fondo Monetario Internacional</a:t>
              </a:r>
            </a:p>
            <a:p>
              <a:r>
                <a:rPr lang="es-ES" sz="1600" dirty="0">
                  <a:latin typeface="Century Gothic" panose="020B0502020202020204" pitchFamily="34" charset="0"/>
                </a:rPr>
                <a:t>Banco Mundial</a:t>
              </a:r>
            </a:p>
            <a:p>
              <a:r>
                <a:rPr lang="es-ES" sz="1600" dirty="0">
                  <a:latin typeface="Century Gothic" panose="020B0502020202020204" pitchFamily="34" charset="0"/>
                </a:rPr>
                <a:t>Banco Interamericano de Desarrollo </a:t>
              </a:r>
              <a:r>
                <a:rPr lang="es-ES" sz="1600" dirty="0" err="1">
                  <a:latin typeface="Century Gothic" panose="020B0502020202020204" pitchFamily="34" charset="0"/>
                </a:rPr>
                <a:t>Innovation</a:t>
              </a:r>
              <a:r>
                <a:rPr lang="es-ES" sz="1600" dirty="0">
                  <a:latin typeface="Century Gothic" panose="020B0502020202020204" pitchFamily="34" charset="0"/>
                </a:rPr>
                <a:t> </a:t>
              </a:r>
              <a:r>
                <a:rPr lang="es-ES" sz="1600" dirty="0" err="1">
                  <a:latin typeface="Century Gothic" panose="020B0502020202020204" pitchFamily="34" charset="0"/>
                </a:rPr>
                <a:t>for</a:t>
              </a:r>
              <a:r>
                <a:rPr lang="es-ES" sz="1600" dirty="0">
                  <a:latin typeface="Century Gothic" panose="020B0502020202020204" pitchFamily="34" charset="0"/>
                </a:rPr>
                <a:t> </a:t>
              </a:r>
              <a:r>
                <a:rPr lang="es-ES" sz="1600" dirty="0" err="1">
                  <a:latin typeface="Century Gothic" panose="020B0502020202020204" pitchFamily="34" charset="0"/>
                </a:rPr>
                <a:t>Poverty</a:t>
              </a:r>
              <a:r>
                <a:rPr lang="es-ES" sz="1600" dirty="0">
                  <a:latin typeface="Century Gothic" panose="020B0502020202020204" pitchFamily="34" charset="0"/>
                </a:rPr>
                <a:t> </a:t>
              </a:r>
              <a:r>
                <a:rPr lang="es-ES" sz="1600" dirty="0" err="1">
                  <a:latin typeface="Century Gothic" panose="020B0502020202020204" pitchFamily="34" charset="0"/>
                </a:rPr>
                <a:t>Actions</a:t>
              </a:r>
              <a:r>
                <a:rPr lang="es-ES" sz="1600" dirty="0">
                  <a:latin typeface="Century Gothic" panose="020B0502020202020204" pitchFamily="34" charset="0"/>
                </a:rPr>
                <a:t> (IPA)</a:t>
              </a:r>
            </a:p>
            <a:p>
              <a:endParaRPr lang="es-CO" sz="300" dirty="0">
                <a:latin typeface="Century Gothic" panose="020B0502020202020204" pitchFamily="34" charset="0"/>
              </a:endParaRPr>
            </a:p>
          </p:txBody>
        </p:sp>
        <p:sp>
          <p:nvSpPr>
            <p:cNvPr id="27" name="26 CuadroTexto"/>
            <p:cNvSpPr txBox="1"/>
            <p:nvPr/>
          </p:nvSpPr>
          <p:spPr>
            <a:xfrm>
              <a:off x="456689" y="1170932"/>
              <a:ext cx="1620957" cy="318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>
                  <a:latin typeface="Century Gothic" panose="020B0502020202020204" pitchFamily="34" charset="0"/>
                </a:rPr>
                <a:t>Sector Privado</a:t>
              </a:r>
              <a:endParaRPr lang="es-CO" sz="16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30" name="29 CuadroTexto"/>
            <p:cNvSpPr txBox="1"/>
            <p:nvPr/>
          </p:nvSpPr>
          <p:spPr>
            <a:xfrm>
              <a:off x="476435" y="2813405"/>
              <a:ext cx="2714205" cy="318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>
                  <a:latin typeface="Century Gothic" panose="020B0502020202020204" pitchFamily="34" charset="0"/>
                </a:rPr>
                <a:t>Investigación Económica</a:t>
              </a:r>
              <a:endParaRPr lang="es-CO" sz="16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31" name="30 CuadroTexto"/>
            <p:cNvSpPr txBox="1"/>
            <p:nvPr/>
          </p:nvSpPr>
          <p:spPr>
            <a:xfrm>
              <a:off x="456689" y="4424650"/>
              <a:ext cx="3134191" cy="318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>
                  <a:latin typeface="Century Gothic" panose="020B0502020202020204" pitchFamily="34" charset="0"/>
                </a:rPr>
                <a:t>Organizaciones Multilaterales</a:t>
              </a:r>
              <a:endParaRPr lang="es-CO" sz="1600" b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442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6"/>
          <p:cNvGrpSpPr/>
          <p:nvPr/>
        </p:nvGrpSpPr>
        <p:grpSpPr>
          <a:xfrm>
            <a:off x="5253199" y="1869902"/>
            <a:ext cx="6570720" cy="4286203"/>
            <a:chOff x="7291585" y="2689011"/>
            <a:chExt cx="5633274" cy="3850577"/>
          </a:xfrm>
        </p:grpSpPr>
        <p:pic>
          <p:nvPicPr>
            <p:cNvPr id="3" name="Imagen 1"/>
            <p:cNvPicPr>
              <a:picLocks noChangeAspect="1"/>
            </p:cNvPicPr>
            <p:nvPr/>
          </p:nvPicPr>
          <p:blipFill rotWithShape="1">
            <a:blip r:embed="rId2" cstate="print"/>
            <a:srcRect b="5971"/>
            <a:stretch/>
          </p:blipFill>
          <p:spPr>
            <a:xfrm>
              <a:off x="7823200" y="2689011"/>
              <a:ext cx="4095074" cy="3850577"/>
            </a:xfrm>
            <a:prstGeom prst="rect">
              <a:avLst/>
            </a:prstGeom>
          </p:spPr>
        </p:pic>
        <p:sp>
          <p:nvSpPr>
            <p:cNvPr id="4" name="Rectángulo redondeado 3"/>
            <p:cNvSpPr/>
            <p:nvPr/>
          </p:nvSpPr>
          <p:spPr>
            <a:xfrm>
              <a:off x="9410700" y="3673017"/>
              <a:ext cx="698145" cy="330200"/>
            </a:xfrm>
            <a:prstGeom prst="roundRect">
              <a:avLst/>
            </a:prstGeom>
            <a:solidFill>
              <a:srgbClr val="74BF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latin typeface="Century Gothic" panose="020B0502020202020204" pitchFamily="34" charset="0"/>
              </a:endParaRPr>
            </a:p>
          </p:txBody>
        </p:sp>
        <p:sp>
          <p:nvSpPr>
            <p:cNvPr id="5" name="Rectángulo redondeado 19"/>
            <p:cNvSpPr/>
            <p:nvPr/>
          </p:nvSpPr>
          <p:spPr>
            <a:xfrm rot="1122381">
              <a:off x="9283439" y="4350137"/>
              <a:ext cx="833896" cy="388667"/>
            </a:xfrm>
            <a:prstGeom prst="roundRect">
              <a:avLst/>
            </a:prstGeom>
            <a:solidFill>
              <a:srgbClr val="D85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latin typeface="Century Gothic" panose="020B0502020202020204" pitchFamily="34" charset="0"/>
              </a:endParaRPr>
            </a:p>
          </p:txBody>
        </p:sp>
        <p:sp>
          <p:nvSpPr>
            <p:cNvPr id="6" name="Rectángulo redondeado 20"/>
            <p:cNvSpPr/>
            <p:nvPr/>
          </p:nvSpPr>
          <p:spPr>
            <a:xfrm rot="1877165">
              <a:off x="9588238" y="5748191"/>
              <a:ext cx="833896" cy="388667"/>
            </a:xfrm>
            <a:prstGeom prst="roundRect">
              <a:avLst/>
            </a:prstGeom>
            <a:solidFill>
              <a:srgbClr val="594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latin typeface="Century Gothic" panose="020B0502020202020204" pitchFamily="34" charset="0"/>
              </a:endParaRPr>
            </a:p>
          </p:txBody>
        </p:sp>
        <p:sp>
          <p:nvSpPr>
            <p:cNvPr id="7" name="Rectángulo redondeado 21"/>
            <p:cNvSpPr/>
            <p:nvPr/>
          </p:nvSpPr>
          <p:spPr>
            <a:xfrm rot="20534458">
              <a:off x="9424117" y="5176474"/>
              <a:ext cx="833896" cy="218245"/>
            </a:xfrm>
            <a:prstGeom prst="roundRect">
              <a:avLst/>
            </a:prstGeom>
            <a:solidFill>
              <a:srgbClr val="DA9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latin typeface="Century Gothic" panose="020B0502020202020204" pitchFamily="34" charset="0"/>
              </a:endParaRPr>
            </a:p>
          </p:txBody>
        </p:sp>
        <p:sp>
          <p:nvSpPr>
            <p:cNvPr id="8" name="Rectángulo redondeado 8"/>
            <p:cNvSpPr/>
            <p:nvPr/>
          </p:nvSpPr>
          <p:spPr>
            <a:xfrm>
              <a:off x="7291585" y="3101517"/>
              <a:ext cx="1338065" cy="717550"/>
            </a:xfrm>
            <a:prstGeom prst="roundRect">
              <a:avLst/>
            </a:prstGeom>
            <a:solidFill>
              <a:srgbClr val="D85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>
                  <a:latin typeface="Century Gothic" panose="020B0502020202020204" pitchFamily="34" charset="0"/>
                </a:rPr>
                <a:t>Rigor</a:t>
              </a:r>
            </a:p>
          </p:txBody>
        </p:sp>
        <p:sp>
          <p:nvSpPr>
            <p:cNvPr id="9" name="Rectángulo redondeado 22"/>
            <p:cNvSpPr/>
            <p:nvPr/>
          </p:nvSpPr>
          <p:spPr>
            <a:xfrm>
              <a:off x="7291586" y="4028097"/>
              <a:ext cx="1338065" cy="687961"/>
            </a:xfrm>
            <a:prstGeom prst="roundRect">
              <a:avLst/>
            </a:prstGeom>
            <a:solidFill>
              <a:srgbClr val="DA9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>
                  <a:latin typeface="Century Gothic" panose="020B0502020202020204" pitchFamily="34" charset="0"/>
                </a:rPr>
                <a:t>Liderazgo</a:t>
              </a:r>
            </a:p>
          </p:txBody>
        </p:sp>
        <p:sp>
          <p:nvSpPr>
            <p:cNvPr id="10" name="Rectángulo redondeado 23"/>
            <p:cNvSpPr/>
            <p:nvPr/>
          </p:nvSpPr>
          <p:spPr>
            <a:xfrm>
              <a:off x="7291586" y="4925088"/>
              <a:ext cx="1338065" cy="591607"/>
            </a:xfrm>
            <a:prstGeom prst="roundRect">
              <a:avLst/>
            </a:prstGeom>
            <a:solidFill>
              <a:srgbClr val="74BF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>
                  <a:latin typeface="Century Gothic" panose="020B0502020202020204" pitchFamily="34" charset="0"/>
                </a:rPr>
                <a:t>Autenticidad</a:t>
              </a:r>
            </a:p>
          </p:txBody>
        </p:sp>
        <p:sp>
          <p:nvSpPr>
            <p:cNvPr id="11" name="Rectángulo redondeado 30"/>
            <p:cNvSpPr/>
            <p:nvPr/>
          </p:nvSpPr>
          <p:spPr>
            <a:xfrm>
              <a:off x="11172688" y="2809113"/>
              <a:ext cx="1752171" cy="717550"/>
            </a:xfrm>
            <a:prstGeom prst="roundRect">
              <a:avLst/>
            </a:prstGeom>
            <a:solidFill>
              <a:srgbClr val="74BF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>
                  <a:latin typeface="Century Gothic" panose="020B0502020202020204" pitchFamily="34" charset="0"/>
                </a:rPr>
                <a:t>Proactividad</a:t>
              </a:r>
            </a:p>
          </p:txBody>
        </p:sp>
        <p:sp>
          <p:nvSpPr>
            <p:cNvPr id="12" name="Rectángulo redondeado 31"/>
            <p:cNvSpPr/>
            <p:nvPr/>
          </p:nvSpPr>
          <p:spPr>
            <a:xfrm>
              <a:off x="11129185" y="3765548"/>
              <a:ext cx="1795674" cy="717550"/>
            </a:xfrm>
            <a:prstGeom prst="roundRect">
              <a:avLst/>
            </a:prstGeom>
            <a:solidFill>
              <a:srgbClr val="594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>
                  <a:latin typeface="Century Gothic" panose="020B0502020202020204" pitchFamily="34" charset="0"/>
                </a:rPr>
                <a:t>Disciplina</a:t>
              </a:r>
            </a:p>
          </p:txBody>
        </p:sp>
        <p:sp>
          <p:nvSpPr>
            <p:cNvPr id="13" name="Rectángulo redondeado 32"/>
            <p:cNvSpPr/>
            <p:nvPr/>
          </p:nvSpPr>
          <p:spPr>
            <a:xfrm>
              <a:off x="11129185" y="4603200"/>
              <a:ext cx="1795673" cy="597448"/>
            </a:xfrm>
            <a:prstGeom prst="roundRect">
              <a:avLst/>
            </a:prstGeom>
            <a:solidFill>
              <a:srgbClr val="D85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>
                  <a:latin typeface="Century Gothic" panose="020B0502020202020204" pitchFamily="34" charset="0"/>
                </a:rPr>
                <a:t>Concisión</a:t>
              </a:r>
            </a:p>
          </p:txBody>
        </p:sp>
        <p:sp>
          <p:nvSpPr>
            <p:cNvPr id="14" name="Rectángulo redondeado 41"/>
            <p:cNvSpPr/>
            <p:nvPr/>
          </p:nvSpPr>
          <p:spPr>
            <a:xfrm>
              <a:off x="8627701" y="6000420"/>
              <a:ext cx="833896" cy="388667"/>
            </a:xfrm>
            <a:prstGeom prst="roundRect">
              <a:avLst/>
            </a:prstGeom>
            <a:solidFill>
              <a:srgbClr val="74BF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latin typeface="Century Gothic" panose="020B0502020202020204" pitchFamily="34" charset="0"/>
              </a:endParaRPr>
            </a:p>
          </p:txBody>
        </p:sp>
        <p:sp>
          <p:nvSpPr>
            <p:cNvPr id="15" name="Rectángulo redondeado 42"/>
            <p:cNvSpPr/>
            <p:nvPr/>
          </p:nvSpPr>
          <p:spPr>
            <a:xfrm>
              <a:off x="10668460" y="6122194"/>
              <a:ext cx="630571" cy="234155"/>
            </a:xfrm>
            <a:prstGeom prst="roundRect">
              <a:avLst/>
            </a:prstGeom>
            <a:solidFill>
              <a:srgbClr val="D85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latin typeface="Century Gothic" panose="020B0502020202020204" pitchFamily="34" charset="0"/>
              </a:endParaRPr>
            </a:p>
          </p:txBody>
        </p:sp>
      </p:grpSp>
      <p:sp>
        <p:nvSpPr>
          <p:cNvPr id="16" name="15 Rectángulo"/>
          <p:cNvSpPr/>
          <p:nvPr/>
        </p:nvSpPr>
        <p:spPr>
          <a:xfrm>
            <a:off x="2383291" y="182871"/>
            <a:ext cx="796987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dirty="0">
                <a:solidFill>
                  <a:schemeClr val="accent5">
                    <a:lumMod val="75000"/>
                  </a:schemeClr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Sus fortalezas según empleadores</a:t>
            </a:r>
          </a:p>
          <a:p>
            <a:endParaRPr lang="es-CO" dirty="0"/>
          </a:p>
        </p:txBody>
      </p:sp>
      <p:sp>
        <p:nvSpPr>
          <p:cNvPr id="17" name="16 Rectángulo"/>
          <p:cNvSpPr/>
          <p:nvPr/>
        </p:nvSpPr>
        <p:spPr>
          <a:xfrm>
            <a:off x="5821474" y="1310452"/>
            <a:ext cx="45316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200" b="1" dirty="0"/>
              <a:t>Competencias de formación personal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-83932" y="1407983"/>
            <a:ext cx="5337131" cy="4917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C7414C"/>
                </a:solidFill>
                <a:latin typeface="Century Gothic" panose="020B0502020202020204" pitchFamily="34" charset="0"/>
              </a:rPr>
              <a:t>   </a:t>
            </a:r>
            <a:r>
              <a:rPr lang="es-ES" sz="2000" b="1" dirty="0">
                <a:latin typeface="Century Gothic" panose="020B0502020202020204" pitchFamily="34" charset="0"/>
              </a:rPr>
              <a:t>Competencias técnicas de la disciplina</a:t>
            </a:r>
            <a:endParaRPr lang="es-ES" sz="2000" dirty="0">
              <a:latin typeface="Century Gothic" panose="020B0502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“Académica y teóricamente son muy buenos”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“Orden mental”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“Más académicos y comprometidos que el resto de pares”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“Alta capacidad analítica”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“Habilidades en Excel”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Claridad sobre los problemas del país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Forma de investigar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La formación macro y micro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Century Gothic" panose="020B0502020202020204" pitchFamily="34" charset="0"/>
              </a:rPr>
              <a:t>“Profundo entendimiento del entorno”</a:t>
            </a:r>
            <a:endParaRPr lang="es-CO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447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1919536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s-CO" sz="4400" dirty="0">
                <a:solidFill>
                  <a:srgbClr val="3471CE"/>
                </a:solidFill>
                <a:latin typeface="+mj-lt"/>
                <a:ea typeface="+mj-ea"/>
                <a:cs typeface="+mj-cs"/>
              </a:rPr>
              <a:t>¿Por qué Economía en los Andes?</a:t>
            </a:r>
            <a:endParaRPr lang="es-ES" sz="4400" dirty="0">
              <a:solidFill>
                <a:srgbClr val="3471C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2135560" y="2780928"/>
            <a:ext cx="8229600" cy="64807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s-CO" sz="2800" dirty="0"/>
              <a:t>… porque es la mejor facultad de economía del país y una de las mejores de Latinoamérica.</a:t>
            </a:r>
          </a:p>
          <a:p>
            <a:pPr>
              <a:buNone/>
            </a:pP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BB1EF9C-3C06-43ED-A7BF-A5A106A054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79" y="664792"/>
            <a:ext cx="10967644" cy="493979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A29ACEAD-B524-4EEF-8167-D4115873A7ED}"/>
              </a:ext>
            </a:extLst>
          </p:cNvPr>
          <p:cNvSpPr/>
          <p:nvPr/>
        </p:nvSpPr>
        <p:spPr>
          <a:xfrm>
            <a:off x="1395412" y="857250"/>
            <a:ext cx="9262452" cy="5143500"/>
          </a:xfrm>
          <a:prstGeom prst="rect">
            <a:avLst/>
          </a:prstGeom>
          <a:solidFill>
            <a:srgbClr val="0657BA">
              <a:alpha val="6902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10" name="Título 3">
            <a:extLst>
              <a:ext uri="{FF2B5EF4-FFF2-40B4-BE49-F238E27FC236}">
                <a16:creationId xmlns:a16="http://schemas.microsoft.com/office/drawing/2014/main" id="{A52137A9-4697-4E1B-BE37-CA5DAA66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754" y="1298701"/>
            <a:ext cx="4827085" cy="1549772"/>
          </a:xfrm>
        </p:spPr>
        <p:txBody>
          <a:bodyPr>
            <a:normAutofit/>
          </a:bodyPr>
          <a:lstStyle/>
          <a:p>
            <a:pPr algn="l"/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Nuestra Facultad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2414788-724D-4560-A16A-3CFAD417ADEE}"/>
              </a:ext>
            </a:extLst>
          </p:cNvPr>
          <p:cNvCxnSpPr>
            <a:cxnSpLocks/>
          </p:cNvCxnSpPr>
          <p:nvPr/>
        </p:nvCxnSpPr>
        <p:spPr>
          <a:xfrm>
            <a:off x="1550465" y="1568950"/>
            <a:ext cx="4760651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AD74DF4-B87E-4BEC-8AFD-72963C24AC41}"/>
              </a:ext>
            </a:extLst>
          </p:cNvPr>
          <p:cNvCxnSpPr>
            <a:cxnSpLocks/>
          </p:cNvCxnSpPr>
          <p:nvPr/>
        </p:nvCxnSpPr>
        <p:spPr>
          <a:xfrm>
            <a:off x="1550465" y="2573513"/>
            <a:ext cx="4760651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D5148CE-2B12-4E75-9C49-DFB58BB56416}"/>
              </a:ext>
            </a:extLst>
          </p:cNvPr>
          <p:cNvSpPr/>
          <p:nvPr/>
        </p:nvSpPr>
        <p:spPr>
          <a:xfrm>
            <a:off x="1517341" y="5518375"/>
            <a:ext cx="9144000" cy="479395"/>
          </a:xfrm>
          <a:prstGeom prst="rect">
            <a:avLst/>
          </a:prstGeom>
          <a:solidFill>
            <a:srgbClr val="0487D9"/>
          </a:solidFill>
          <a:ln>
            <a:solidFill>
              <a:srgbClr val="048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B765B09-AEED-4B75-800E-97B33E3792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356" y="5559599"/>
            <a:ext cx="1432322" cy="396945"/>
          </a:xfrm>
          <a:prstGeom prst="rect">
            <a:avLst/>
          </a:prstGeom>
          <a:solidFill>
            <a:srgbClr val="0487D9"/>
          </a:solidFill>
        </p:spPr>
      </p:pic>
      <p:sp>
        <p:nvSpPr>
          <p:cNvPr id="23" name="TextBox 4">
            <a:extLst>
              <a:ext uri="{FF2B5EF4-FFF2-40B4-BE49-F238E27FC236}">
                <a16:creationId xmlns:a16="http://schemas.microsoft.com/office/drawing/2014/main" id="{FF733A6D-DDC3-4BD7-B897-666FA75B4510}"/>
              </a:ext>
            </a:extLst>
          </p:cNvPr>
          <p:cNvSpPr txBox="1"/>
          <p:nvPr/>
        </p:nvSpPr>
        <p:spPr>
          <a:xfrm>
            <a:off x="2706420" y="3119865"/>
            <a:ext cx="1658007" cy="79170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68580" tIns="34290" rIns="68580" bIns="34290" rtlCol="0" anchor="t">
            <a:spAutoFit/>
          </a:bodyPr>
          <a:lstStyle/>
          <a:p>
            <a:pPr algn="ctr"/>
            <a:endParaRPr lang="es-CO" sz="750"/>
          </a:p>
          <a:p>
            <a:pPr algn="ctr"/>
            <a:r>
              <a:rPr lang="es-CO" b="1"/>
              <a:t>Pregrado</a:t>
            </a:r>
          </a:p>
          <a:p>
            <a:pPr algn="ctr"/>
            <a:r>
              <a:rPr lang="es-ES" sz="1050"/>
              <a:t>(Aprox.1300 estudiantes)</a:t>
            </a:r>
            <a:endParaRPr lang="es-ES" sz="1050">
              <a:cs typeface="Calibri"/>
            </a:endParaRPr>
          </a:p>
          <a:p>
            <a:pPr algn="ctr"/>
            <a:endParaRPr lang="es-CO" sz="600"/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36C06AF2-023F-407D-86FA-1F74FA98CDFA}"/>
              </a:ext>
            </a:extLst>
          </p:cNvPr>
          <p:cNvSpPr txBox="1"/>
          <p:nvPr/>
        </p:nvSpPr>
        <p:spPr>
          <a:xfrm>
            <a:off x="4474762" y="3158453"/>
            <a:ext cx="2339866" cy="740628"/>
          </a:xfrm>
          <a:prstGeom prst="round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68580" tIns="34290" rIns="68580" bIns="34290" rtlCol="0" anchor="t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Posgrados</a:t>
            </a:r>
            <a:endParaRPr lang="es-CO" dirty="0">
              <a:solidFill>
                <a:schemeClr val="bg1"/>
              </a:solidFill>
              <a:cs typeface="Calibri"/>
            </a:endParaRPr>
          </a:p>
          <a:p>
            <a:r>
              <a:rPr lang="es-ES" sz="1050" dirty="0">
                <a:solidFill>
                  <a:schemeClr val="bg1"/>
                </a:solidFill>
              </a:rPr>
              <a:t>PEG, </a:t>
            </a:r>
            <a:r>
              <a:rPr lang="es-ES" sz="1050" dirty="0" err="1">
                <a:solidFill>
                  <a:schemeClr val="bg1"/>
                </a:solidFill>
              </a:rPr>
              <a:t>MEcA</a:t>
            </a:r>
            <a:r>
              <a:rPr lang="es-ES" sz="1050" dirty="0">
                <a:solidFill>
                  <a:schemeClr val="bg1"/>
                </a:solidFill>
              </a:rPr>
              <a:t>, Especialización, Educación Continua, </a:t>
            </a:r>
            <a:r>
              <a:rPr lang="es-ES" sz="1050" dirty="0">
                <a:solidFill>
                  <a:schemeClr val="bg1"/>
                </a:solidFill>
                <a:ea typeface="+mn-lt"/>
                <a:cs typeface="+mn-lt"/>
              </a:rPr>
              <a:t>Doctorado </a:t>
            </a:r>
            <a:endParaRPr lang="es-CO" sz="105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9B30418B-31D2-486E-AED8-2FBA6A270A78}"/>
              </a:ext>
            </a:extLst>
          </p:cNvPr>
          <p:cNvSpPr txBox="1"/>
          <p:nvPr/>
        </p:nvSpPr>
        <p:spPr>
          <a:xfrm>
            <a:off x="2706419" y="4371325"/>
            <a:ext cx="4117427" cy="63847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/>
              <a:t>Centros de investigación</a:t>
            </a:r>
          </a:p>
          <a:p>
            <a:pPr algn="ctr"/>
            <a:r>
              <a:rPr lang="es-ES" sz="1350"/>
              <a:t>CEDE, CESED</a:t>
            </a:r>
            <a:endParaRPr lang="es-CO" sz="1350"/>
          </a:p>
        </p:txBody>
      </p:sp>
      <p:sp>
        <p:nvSpPr>
          <p:cNvPr id="28" name="Flecha arriba y abajo 7">
            <a:extLst>
              <a:ext uri="{FF2B5EF4-FFF2-40B4-BE49-F238E27FC236}">
                <a16:creationId xmlns:a16="http://schemas.microsoft.com/office/drawing/2014/main" id="{BEFB701A-858D-487F-A035-70A6704B58CC}"/>
              </a:ext>
            </a:extLst>
          </p:cNvPr>
          <p:cNvSpPr/>
          <p:nvPr/>
        </p:nvSpPr>
        <p:spPr>
          <a:xfrm>
            <a:off x="5598734" y="3947742"/>
            <a:ext cx="105761" cy="408675"/>
          </a:xfrm>
          <a:prstGeom prst="up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29" name="Flecha izquierda 8">
            <a:extLst>
              <a:ext uri="{FF2B5EF4-FFF2-40B4-BE49-F238E27FC236}">
                <a16:creationId xmlns:a16="http://schemas.microsoft.com/office/drawing/2014/main" id="{A4F47FB3-5F8A-4BB4-8BAE-090BF6926D92}"/>
              </a:ext>
            </a:extLst>
          </p:cNvPr>
          <p:cNvSpPr/>
          <p:nvPr/>
        </p:nvSpPr>
        <p:spPr>
          <a:xfrm>
            <a:off x="6807518" y="4588894"/>
            <a:ext cx="261443" cy="1293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30" name="Flecha izquierda 9">
            <a:extLst>
              <a:ext uri="{FF2B5EF4-FFF2-40B4-BE49-F238E27FC236}">
                <a16:creationId xmlns:a16="http://schemas.microsoft.com/office/drawing/2014/main" id="{B777EEC4-B650-469F-8E77-C5AC10F82C94}"/>
              </a:ext>
            </a:extLst>
          </p:cNvPr>
          <p:cNvSpPr/>
          <p:nvPr/>
        </p:nvSpPr>
        <p:spPr>
          <a:xfrm>
            <a:off x="6807518" y="3441845"/>
            <a:ext cx="261443" cy="129366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31" name="Flecha doblada hacia arriba 11">
            <a:extLst>
              <a:ext uri="{FF2B5EF4-FFF2-40B4-BE49-F238E27FC236}">
                <a16:creationId xmlns:a16="http://schemas.microsoft.com/office/drawing/2014/main" id="{6ABC0C21-14D2-452B-9BDD-A5F11D65CC46}"/>
              </a:ext>
            </a:extLst>
          </p:cNvPr>
          <p:cNvSpPr/>
          <p:nvPr/>
        </p:nvSpPr>
        <p:spPr>
          <a:xfrm flipH="1">
            <a:off x="3719354" y="3971390"/>
            <a:ext cx="3383015" cy="192135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9586AD6A-F7DF-4AE9-ADC4-D157E3EF13AB}"/>
              </a:ext>
            </a:extLst>
          </p:cNvPr>
          <p:cNvSpPr txBox="1"/>
          <p:nvPr/>
        </p:nvSpPr>
        <p:spPr>
          <a:xfrm>
            <a:off x="6992058" y="3157926"/>
            <a:ext cx="2339866" cy="1838801"/>
          </a:xfrm>
          <a:prstGeom prst="round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68580" tIns="34290" rIns="68580" bIns="34290" rtlCol="0" anchor="t">
            <a:spAutoFit/>
          </a:bodyPr>
          <a:lstStyle/>
          <a:p>
            <a:pPr algn="ctr"/>
            <a:endParaRPr lang="es-CO"/>
          </a:p>
          <a:p>
            <a:pPr algn="ctr"/>
            <a:endParaRPr lang="es-ES"/>
          </a:p>
          <a:p>
            <a:pPr algn="ctr"/>
            <a:r>
              <a:rPr lang="es-CO" b="1"/>
              <a:t>Profesores/as</a:t>
            </a:r>
            <a:endParaRPr lang="es-CO" b="1">
              <a:cs typeface="Calibri"/>
            </a:endParaRPr>
          </a:p>
          <a:p>
            <a:pPr algn="ctr"/>
            <a:endParaRPr lang="es-ES"/>
          </a:p>
          <a:p>
            <a:pPr algn="ctr"/>
            <a:endParaRPr lang="es-ES">
              <a:cs typeface="Calibri"/>
            </a:endParaRPr>
          </a:p>
          <a:p>
            <a:pPr algn="ctr"/>
            <a:endParaRPr lang="es-ES" sz="1350"/>
          </a:p>
        </p:txBody>
      </p:sp>
      <p:sp>
        <p:nvSpPr>
          <p:cNvPr id="18" name="Flecha arriba y abajo 7">
            <a:extLst>
              <a:ext uri="{FF2B5EF4-FFF2-40B4-BE49-F238E27FC236}">
                <a16:creationId xmlns:a16="http://schemas.microsoft.com/office/drawing/2014/main" id="{1F671622-293B-46FB-A560-80F17501AC54}"/>
              </a:ext>
            </a:extLst>
          </p:cNvPr>
          <p:cNvSpPr/>
          <p:nvPr/>
        </p:nvSpPr>
        <p:spPr>
          <a:xfrm>
            <a:off x="3323537" y="3934939"/>
            <a:ext cx="105761" cy="408675"/>
          </a:xfrm>
          <a:prstGeom prst="up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</p:spTree>
    <p:extLst>
      <p:ext uri="{BB962C8B-B14F-4D97-AF65-F5344CB8AC3E}">
        <p14:creationId xmlns:p14="http://schemas.microsoft.com/office/powerpoint/2010/main" val="1323061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Polling"/>
          <p:cNvSpPr/>
          <p:nvPr/>
        </p:nvSpPr>
        <p:spPr>
          <a:xfrm>
            <a:off x="1524001" y="857251"/>
            <a:ext cx="9525" cy="9525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258C02D0-28EC-4E87-8800-2B1512B89E93}"/>
              </a:ext>
            </a:extLst>
          </p:cNvPr>
          <p:cNvGrpSpPr/>
          <p:nvPr/>
        </p:nvGrpSpPr>
        <p:grpSpPr>
          <a:xfrm>
            <a:off x="2783632" y="692697"/>
            <a:ext cx="6873316" cy="3616625"/>
            <a:chOff x="31531" y="2002421"/>
            <a:chExt cx="9164421" cy="4822167"/>
          </a:xfrm>
        </p:grpSpPr>
        <p:graphicFrame>
          <p:nvGraphicFramePr>
            <p:cNvPr id="9" name="Diagrama 8">
              <a:extLst>
                <a:ext uri="{FF2B5EF4-FFF2-40B4-BE49-F238E27FC236}">
                  <a16:creationId xmlns:a16="http://schemas.microsoft.com/office/drawing/2014/main" id="{020D8581-F308-48B3-B001-777EE7C3EB20}"/>
                </a:ext>
              </a:extLst>
            </p:cNvPr>
            <p:cNvGraphicFramePr/>
            <p:nvPr/>
          </p:nvGraphicFramePr>
          <p:xfrm>
            <a:off x="958288" y="2002421"/>
            <a:ext cx="7873196" cy="460672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CF12BEA2-FA34-4FE5-9E72-29F620B0109F}"/>
                </a:ext>
              </a:extLst>
            </p:cNvPr>
            <p:cNvSpPr txBox="1"/>
            <p:nvPr/>
          </p:nvSpPr>
          <p:spPr>
            <a:xfrm>
              <a:off x="1225014" y="2389818"/>
              <a:ext cx="182695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/>
                <a:t>Trayectoria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A56729D-B4FA-465E-AE16-EB5E971135B6}"/>
                </a:ext>
              </a:extLst>
            </p:cNvPr>
            <p:cNvSpPr txBox="1"/>
            <p:nvPr/>
          </p:nvSpPr>
          <p:spPr>
            <a:xfrm>
              <a:off x="6727471" y="3856870"/>
              <a:ext cx="2468481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 u="sng"/>
              </a:lvl1pPr>
            </a:lstStyle>
            <a:p>
              <a:r>
                <a:rPr lang="es-ES" u="none" dirty="0"/>
                <a:t>Calidad de planta docente</a:t>
              </a:r>
            </a:p>
            <a:p>
              <a:endParaRPr lang="es-CO" sz="1350" dirty="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8D17DFD9-1718-4066-AD42-3C1D1FC6AA16}"/>
                </a:ext>
              </a:extLst>
            </p:cNvPr>
            <p:cNvSpPr txBox="1"/>
            <p:nvPr/>
          </p:nvSpPr>
          <p:spPr>
            <a:xfrm>
              <a:off x="31531" y="5593481"/>
              <a:ext cx="2968112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spc="38" dirty="0">
                  <a:ln w="0"/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Ejes de investigación y academia</a:t>
              </a:r>
            </a:p>
          </p:txBody>
        </p:sp>
      </p:grpSp>
      <p:pic>
        <p:nvPicPr>
          <p:cNvPr id="13" name="Picture 2" descr="46796580_1919713248084669_3593108269045907456_o.jpg">
            <a:extLst>
              <a:ext uri="{FF2B5EF4-FFF2-40B4-BE49-F238E27FC236}">
                <a16:creationId xmlns:a16="http://schemas.microsoft.com/office/drawing/2014/main" id="{D0B334FB-F9C6-4FAE-AA6A-3C90E49CB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" t="10574" r="5608"/>
          <a:stretch/>
        </p:blipFill>
        <p:spPr bwMode="auto">
          <a:xfrm>
            <a:off x="8507478" y="2733660"/>
            <a:ext cx="1851361" cy="141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La Revista — Supuestos">
            <a:extLst>
              <a:ext uri="{FF2B5EF4-FFF2-40B4-BE49-F238E27FC236}">
                <a16:creationId xmlns:a16="http://schemas.microsoft.com/office/drawing/2014/main" id="{D9CC2DD3-B105-403C-A8E3-A540F15FA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54" y="554948"/>
            <a:ext cx="1909009" cy="134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F2C3882-648D-4EF6-B209-F8628D01D4B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06" y="1738988"/>
            <a:ext cx="2530056" cy="14231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CACE87-D17F-4637-B759-912B8F484F76}"/>
              </a:ext>
            </a:extLst>
          </p:cNvPr>
          <p:cNvSpPr txBox="1"/>
          <p:nvPr/>
        </p:nvSpPr>
        <p:spPr>
          <a:xfrm>
            <a:off x="2723716" y="5013176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“La docencia no se puede separar de la investigación, la mejor docencia sale de una buena investigación y la mejor investigación sale de una buena docencia”</a:t>
            </a:r>
          </a:p>
          <a:p>
            <a:r>
              <a:rPr lang="es-CO" dirty="0"/>
              <a:t>Juan Camilo Cárdenas (Prof. Titular)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419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1633210" y="4447828"/>
            <a:ext cx="8013576" cy="9212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s-CO" sz="2800" dirty="0">
                <a:hlinkClick r:id="rId2"/>
              </a:rPr>
              <a:t>https://www.youtube.com/watch?v=cAr1_OHbXss</a:t>
            </a:r>
            <a:endParaRPr lang="es-CO" sz="2800" dirty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b="0" i="0" dirty="0">
                <a:effectLst/>
                <a:latin typeface="Calibri" panose="020F0502020204030204" pitchFamily="34" charset="0"/>
                <a:hlinkClick r:id="rId3"/>
              </a:rPr>
              <a:t>https://www.youtube.com/watch?v=YEQmjGtMG4M&amp;t=3s</a:t>
            </a:r>
            <a:endParaRPr lang="es-CO" sz="2800" dirty="0"/>
          </a:p>
          <a:p>
            <a:pPr>
              <a:spcBef>
                <a:spcPct val="20000"/>
              </a:spcBef>
              <a:defRPr/>
            </a:pPr>
            <a:endParaRPr lang="es-CO" sz="2800" dirty="0"/>
          </a:p>
          <a:p>
            <a:pPr>
              <a:spcBef>
                <a:spcPct val="20000"/>
              </a:spcBef>
              <a:defRPr/>
            </a:pPr>
            <a:endParaRPr lang="es-CO" sz="2800" dirty="0"/>
          </a:p>
          <a:p>
            <a:pPr marL="342900" indent="-342900">
              <a:spcBef>
                <a:spcPct val="20000"/>
              </a:spcBef>
              <a:defRPr/>
            </a:pPr>
            <a:endParaRPr lang="es-ES" sz="2800" dirty="0"/>
          </a:p>
        </p:txBody>
      </p:sp>
      <p:sp>
        <p:nvSpPr>
          <p:cNvPr id="6" name="2 Marcador de contenido"/>
          <p:cNvSpPr txBox="1">
            <a:spLocks/>
          </p:cNvSpPr>
          <p:nvPr/>
        </p:nvSpPr>
        <p:spPr>
          <a:xfrm>
            <a:off x="2423592" y="188641"/>
            <a:ext cx="6912768" cy="1453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s-CO" sz="3600" dirty="0">
                <a:solidFill>
                  <a:srgbClr val="3471CE"/>
                </a:solidFill>
              </a:rPr>
              <a:t>Mega Proyectos</a:t>
            </a:r>
          </a:p>
          <a:p>
            <a:pPr marL="342900" indent="-342900" algn="ctr">
              <a:spcBef>
                <a:spcPct val="20000"/>
              </a:spcBef>
              <a:defRPr/>
            </a:pPr>
            <a:endParaRPr lang="es-E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7ED9E6-BEC0-45AC-A3F5-BF34691DD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5" y="1859850"/>
            <a:ext cx="4022629" cy="2478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77DAAC-A1A7-45D6-88BA-A046F81B8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041" y="1884164"/>
            <a:ext cx="4371982" cy="2430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B28EBB-0272-482A-8E5B-F152DE40AE6F}"/>
              </a:ext>
            </a:extLst>
          </p:cNvPr>
          <p:cNvSpPr txBox="1"/>
          <p:nvPr/>
        </p:nvSpPr>
        <p:spPr>
          <a:xfrm>
            <a:off x="1631504" y="4374950"/>
            <a:ext cx="7848872" cy="1988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  <a:lvl1pPr>
              <a:spcBef>
                <a:spcPct val="20000"/>
              </a:spcBef>
              <a:defRPr sz="2800"/>
            </a:lvl1pPr>
          </a:lstStyle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8628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476672"/>
            <a:ext cx="8229600" cy="1143000"/>
          </a:xfrm>
        </p:spPr>
        <p:txBody>
          <a:bodyPr/>
          <a:lstStyle/>
          <a:p>
            <a:r>
              <a:rPr lang="es-CO" dirty="0">
                <a:solidFill>
                  <a:srgbClr val="3471CE"/>
                </a:solidFill>
              </a:rPr>
              <a:t>Tres Preguntas</a:t>
            </a:r>
          </a:p>
        </p:txBody>
      </p:sp>
      <p:sp>
        <p:nvSpPr>
          <p:cNvPr id="3" name="1 Título"/>
          <p:cNvSpPr txBox="1">
            <a:spLocks/>
          </p:cNvSpPr>
          <p:nvPr/>
        </p:nvSpPr>
        <p:spPr>
          <a:xfrm>
            <a:off x="1991544" y="1691680"/>
            <a:ext cx="8229600" cy="2079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s-CO" sz="3600" dirty="0">
                <a:latin typeface="+mj-lt"/>
                <a:ea typeface="+mj-ea"/>
                <a:cs typeface="+mj-cs"/>
              </a:rPr>
              <a:t>1. ¿Qué es economía?</a:t>
            </a:r>
            <a:endParaRPr lang="es-E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1991544" y="3069849"/>
            <a:ext cx="8229600" cy="2079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s-CO" sz="3600" dirty="0">
                <a:latin typeface="+mj-lt"/>
                <a:ea typeface="+mj-ea"/>
                <a:cs typeface="+mj-cs"/>
              </a:rPr>
              <a:t>2. ¿Qué hacen los economistas?</a:t>
            </a:r>
            <a:endParaRPr lang="es-E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2063552" y="4437112"/>
            <a:ext cx="8229600" cy="2079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s-CO" sz="3600" dirty="0">
                <a:latin typeface="+mj-lt"/>
                <a:ea typeface="+mj-ea"/>
                <a:cs typeface="+mj-cs"/>
              </a:rPr>
              <a:t>3. ¿Por qué economía en los Andes?</a:t>
            </a:r>
            <a:endParaRPr lang="es-ES" sz="36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851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21"/>
          <p:cNvSpPr>
            <a:spLocks/>
          </p:cNvSpPr>
          <p:nvPr/>
        </p:nvSpPr>
        <p:spPr bwMode="auto">
          <a:xfrm rot="730076">
            <a:off x="6618839" y="3524435"/>
            <a:ext cx="270272" cy="211931"/>
          </a:xfrm>
          <a:custGeom>
            <a:avLst/>
            <a:gdLst>
              <a:gd name="T0" fmla="*/ 2147483646 w 10000"/>
              <a:gd name="T1" fmla="*/ 2147483646 h 10009"/>
              <a:gd name="T2" fmla="*/ 2147483646 w 10000"/>
              <a:gd name="T3" fmla="*/ 2147483646 h 10009"/>
              <a:gd name="T4" fmla="*/ 2147483646 w 10000"/>
              <a:gd name="T5" fmla="*/ 2147483646 h 10009"/>
              <a:gd name="T6" fmla="*/ 2147483646 w 10000"/>
              <a:gd name="T7" fmla="*/ 2147483646 h 10009"/>
              <a:gd name="T8" fmla="*/ 2147483646 w 10000"/>
              <a:gd name="T9" fmla="*/ 2147483646 h 10009"/>
              <a:gd name="T10" fmla="*/ 2147483646 w 10000"/>
              <a:gd name="T11" fmla="*/ 2147483646 h 10009"/>
              <a:gd name="T12" fmla="*/ 2147483646 w 10000"/>
              <a:gd name="T13" fmla="*/ 2147483646 h 10009"/>
              <a:gd name="T14" fmla="*/ 2147483646 w 10000"/>
              <a:gd name="T15" fmla="*/ 2147483646 h 10009"/>
              <a:gd name="T16" fmla="*/ 2147483646 w 10000"/>
              <a:gd name="T17" fmla="*/ 2147483646 h 10009"/>
              <a:gd name="T18" fmla="*/ 2147483646 w 10000"/>
              <a:gd name="T19" fmla="*/ 2147483646 h 10009"/>
              <a:gd name="T20" fmla="*/ 0 w 10000"/>
              <a:gd name="T21" fmla="*/ 2147483646 h 10009"/>
              <a:gd name="T22" fmla="*/ 2147483646 w 10000"/>
              <a:gd name="T23" fmla="*/ 2147483646 h 10009"/>
              <a:gd name="T24" fmla="*/ 2147483646 w 10000"/>
              <a:gd name="T25" fmla="*/ 2147483646 h 10009"/>
              <a:gd name="T26" fmla="*/ 2147483646 w 10000"/>
              <a:gd name="T27" fmla="*/ 2147483646 h 10009"/>
              <a:gd name="T28" fmla="*/ 2147483646 w 10000"/>
              <a:gd name="T29" fmla="*/ 2147483646 h 10009"/>
              <a:gd name="T30" fmla="*/ 2147483646 w 10000"/>
              <a:gd name="T31" fmla="*/ 2147483646 h 10009"/>
              <a:gd name="T32" fmla="*/ 2147483646 w 10000"/>
              <a:gd name="T33" fmla="*/ 2147483646 h 10009"/>
              <a:gd name="T34" fmla="*/ 2147483646 w 10000"/>
              <a:gd name="T35" fmla="*/ 2147483646 h 10009"/>
              <a:gd name="T36" fmla="*/ 2147483646 w 10000"/>
              <a:gd name="T37" fmla="*/ 2147483646 h 10009"/>
              <a:gd name="T38" fmla="*/ 2147483646 w 10000"/>
              <a:gd name="T39" fmla="*/ 2147483646 h 10009"/>
              <a:gd name="T40" fmla="*/ 2147483646 w 10000"/>
              <a:gd name="T41" fmla="*/ 2147483646 h 10009"/>
              <a:gd name="T42" fmla="*/ 2147483646 w 10000"/>
              <a:gd name="T43" fmla="*/ 2147483646 h 10009"/>
              <a:gd name="T44" fmla="*/ 2147483646 w 10000"/>
              <a:gd name="T45" fmla="*/ 2147483646 h 10009"/>
              <a:gd name="T46" fmla="*/ 2147483646 w 10000"/>
              <a:gd name="T47" fmla="*/ 2147483646 h 10009"/>
              <a:gd name="T48" fmla="*/ 2147483646 w 10000"/>
              <a:gd name="T49" fmla="*/ 2147483646 h 10009"/>
              <a:gd name="T50" fmla="*/ 2147483646 w 10000"/>
              <a:gd name="T51" fmla="*/ 2147483646 h 10009"/>
              <a:gd name="T52" fmla="*/ 2147483646 w 10000"/>
              <a:gd name="T53" fmla="*/ 2147483646 h 10009"/>
              <a:gd name="T54" fmla="*/ 2147483646 w 10000"/>
              <a:gd name="T55" fmla="*/ 2147483646 h 10009"/>
              <a:gd name="T56" fmla="*/ 2147483646 w 10000"/>
              <a:gd name="T57" fmla="*/ 2147483646 h 10009"/>
              <a:gd name="T58" fmla="*/ 2147483646 w 10000"/>
              <a:gd name="T59" fmla="*/ 2147483646 h 10009"/>
              <a:gd name="T60" fmla="*/ 2147483646 w 10000"/>
              <a:gd name="T61" fmla="*/ 2147483646 h 10009"/>
              <a:gd name="T62" fmla="*/ 2147483646 w 10000"/>
              <a:gd name="T63" fmla="*/ 2147483646 h 10009"/>
              <a:gd name="T64" fmla="*/ 2147483646 w 10000"/>
              <a:gd name="T65" fmla="*/ 2147483646 h 10009"/>
              <a:gd name="T66" fmla="*/ 2147483646 w 10000"/>
              <a:gd name="T67" fmla="*/ 2147483646 h 10009"/>
              <a:gd name="T68" fmla="*/ 2147483646 w 10000"/>
              <a:gd name="T69" fmla="*/ 2147483646 h 10009"/>
              <a:gd name="T70" fmla="*/ 2147483646 w 10000"/>
              <a:gd name="T71" fmla="*/ 2147483646 h 10009"/>
              <a:gd name="T72" fmla="*/ 2147483646 w 10000"/>
              <a:gd name="T73" fmla="*/ 2147483646 h 10009"/>
              <a:gd name="T74" fmla="*/ 2147483646 w 10000"/>
              <a:gd name="T75" fmla="*/ 2147483646 h 10009"/>
              <a:gd name="T76" fmla="*/ 2147483646 w 10000"/>
              <a:gd name="T77" fmla="*/ 2147483646 h 10009"/>
              <a:gd name="T78" fmla="*/ 2147483646 w 10000"/>
              <a:gd name="T79" fmla="*/ 2147483646 h 10009"/>
              <a:gd name="T80" fmla="*/ 2147483646 w 10000"/>
              <a:gd name="T81" fmla="*/ 2147483646 h 1000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9">
                <a:moveTo>
                  <a:pt x="9121" y="1479"/>
                </a:moveTo>
                <a:cubicBezTo>
                  <a:pt x="8949" y="1545"/>
                  <a:pt x="8960" y="1470"/>
                  <a:pt x="8734" y="1437"/>
                </a:cubicBezTo>
                <a:cubicBezTo>
                  <a:pt x="8508" y="1404"/>
                  <a:pt x="8010" y="1295"/>
                  <a:pt x="7765" y="1279"/>
                </a:cubicBezTo>
                <a:cubicBezTo>
                  <a:pt x="7520" y="1263"/>
                  <a:pt x="7390" y="1332"/>
                  <a:pt x="7261" y="1342"/>
                </a:cubicBezTo>
                <a:cubicBezTo>
                  <a:pt x="7132" y="1353"/>
                  <a:pt x="7098" y="1443"/>
                  <a:pt x="6991" y="1342"/>
                </a:cubicBezTo>
                <a:cubicBezTo>
                  <a:pt x="6884" y="1241"/>
                  <a:pt x="6742" y="937"/>
                  <a:pt x="6618" y="734"/>
                </a:cubicBezTo>
                <a:cubicBezTo>
                  <a:pt x="5577" y="492"/>
                  <a:pt x="4284" y="74"/>
                  <a:pt x="3495" y="9"/>
                </a:cubicBezTo>
                <a:cubicBezTo>
                  <a:pt x="2706" y="-56"/>
                  <a:pt x="2420" y="231"/>
                  <a:pt x="1882" y="342"/>
                </a:cubicBezTo>
                <a:lnTo>
                  <a:pt x="1345" y="9"/>
                </a:lnTo>
                <a:lnTo>
                  <a:pt x="806" y="342"/>
                </a:lnTo>
                <a:cubicBezTo>
                  <a:pt x="806" y="342"/>
                  <a:pt x="268" y="1009"/>
                  <a:pt x="0" y="1009"/>
                </a:cubicBezTo>
                <a:lnTo>
                  <a:pt x="538" y="2676"/>
                </a:lnTo>
                <a:lnTo>
                  <a:pt x="1076" y="2009"/>
                </a:lnTo>
                <a:lnTo>
                  <a:pt x="2151" y="2342"/>
                </a:lnTo>
                <a:lnTo>
                  <a:pt x="2421" y="2676"/>
                </a:lnTo>
                <a:lnTo>
                  <a:pt x="2688" y="3009"/>
                </a:lnTo>
                <a:cubicBezTo>
                  <a:pt x="2600" y="3342"/>
                  <a:pt x="2510" y="3676"/>
                  <a:pt x="2421" y="4009"/>
                </a:cubicBezTo>
                <a:cubicBezTo>
                  <a:pt x="2330" y="4565"/>
                  <a:pt x="2241" y="5120"/>
                  <a:pt x="2151" y="5676"/>
                </a:cubicBezTo>
                <a:cubicBezTo>
                  <a:pt x="2062" y="6009"/>
                  <a:pt x="1971" y="6343"/>
                  <a:pt x="1882" y="6676"/>
                </a:cubicBezTo>
                <a:lnTo>
                  <a:pt x="1882" y="7342"/>
                </a:lnTo>
                <a:cubicBezTo>
                  <a:pt x="1882" y="7482"/>
                  <a:pt x="1889" y="7241"/>
                  <a:pt x="1884" y="7517"/>
                </a:cubicBezTo>
                <a:cubicBezTo>
                  <a:pt x="1879" y="7793"/>
                  <a:pt x="1882" y="7594"/>
                  <a:pt x="1882" y="7676"/>
                </a:cubicBezTo>
                <a:lnTo>
                  <a:pt x="1882" y="8009"/>
                </a:lnTo>
                <a:cubicBezTo>
                  <a:pt x="1792" y="8342"/>
                  <a:pt x="1703" y="8676"/>
                  <a:pt x="1613" y="9009"/>
                </a:cubicBezTo>
                <a:lnTo>
                  <a:pt x="2151" y="9009"/>
                </a:lnTo>
                <a:lnTo>
                  <a:pt x="3227" y="10009"/>
                </a:lnTo>
                <a:lnTo>
                  <a:pt x="4840" y="9342"/>
                </a:lnTo>
                <a:lnTo>
                  <a:pt x="6453" y="9009"/>
                </a:lnTo>
                <a:lnTo>
                  <a:pt x="7261" y="7676"/>
                </a:lnTo>
                <a:lnTo>
                  <a:pt x="8067" y="6342"/>
                </a:lnTo>
                <a:cubicBezTo>
                  <a:pt x="8067" y="6120"/>
                  <a:pt x="7941" y="6082"/>
                  <a:pt x="8067" y="5676"/>
                </a:cubicBezTo>
                <a:cubicBezTo>
                  <a:pt x="8193" y="5270"/>
                  <a:pt x="8503" y="4112"/>
                  <a:pt x="8822" y="3908"/>
                </a:cubicBezTo>
                <a:cubicBezTo>
                  <a:pt x="9185" y="3676"/>
                  <a:pt x="9126" y="3756"/>
                  <a:pt x="9189" y="3701"/>
                </a:cubicBezTo>
                <a:cubicBezTo>
                  <a:pt x="9252" y="3646"/>
                  <a:pt x="9284" y="3569"/>
                  <a:pt x="9318" y="3593"/>
                </a:cubicBezTo>
                <a:cubicBezTo>
                  <a:pt x="9388" y="3534"/>
                  <a:pt x="9296" y="3577"/>
                  <a:pt x="9415" y="3493"/>
                </a:cubicBezTo>
                <a:cubicBezTo>
                  <a:pt x="9534" y="3409"/>
                  <a:pt x="9908" y="3137"/>
                  <a:pt x="9969" y="2847"/>
                </a:cubicBezTo>
                <a:cubicBezTo>
                  <a:pt x="10030" y="2557"/>
                  <a:pt x="10018" y="1949"/>
                  <a:pt x="9783" y="1752"/>
                </a:cubicBezTo>
                <a:cubicBezTo>
                  <a:pt x="9774" y="1701"/>
                  <a:pt x="9763" y="1649"/>
                  <a:pt x="9754" y="1598"/>
                </a:cubicBezTo>
                <a:cubicBezTo>
                  <a:pt x="9738" y="1593"/>
                  <a:pt x="9576" y="1599"/>
                  <a:pt x="9561" y="1594"/>
                </a:cubicBezTo>
                <a:lnTo>
                  <a:pt x="9121" y="1479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0" name="Freeform 322"/>
          <p:cNvSpPr>
            <a:spLocks/>
          </p:cNvSpPr>
          <p:nvPr/>
        </p:nvSpPr>
        <p:spPr bwMode="auto">
          <a:xfrm rot="926903">
            <a:off x="6652760" y="3556496"/>
            <a:ext cx="67865" cy="148828"/>
          </a:xfrm>
          <a:custGeom>
            <a:avLst/>
            <a:gdLst>
              <a:gd name="T0" fmla="*/ 2147483646 w 10000"/>
              <a:gd name="T1" fmla="*/ 2147483646 h 10437"/>
              <a:gd name="T2" fmla="*/ 2147483646 w 10000"/>
              <a:gd name="T3" fmla="*/ 2147483646 h 10437"/>
              <a:gd name="T4" fmla="*/ 2147483646 w 10000"/>
              <a:gd name="T5" fmla="*/ 2147483646 h 10437"/>
              <a:gd name="T6" fmla="*/ 2147483646 w 10000"/>
              <a:gd name="T7" fmla="*/ 2147483646 h 10437"/>
              <a:gd name="T8" fmla="*/ 2147483646 w 10000"/>
              <a:gd name="T9" fmla="*/ 2147483646 h 10437"/>
              <a:gd name="T10" fmla="*/ 2147483646 w 10000"/>
              <a:gd name="T11" fmla="*/ 2147483646 h 10437"/>
              <a:gd name="T12" fmla="*/ 2147483646 w 10000"/>
              <a:gd name="T13" fmla="*/ 2147483646 h 10437"/>
              <a:gd name="T14" fmla="*/ 2147483646 w 10000"/>
              <a:gd name="T15" fmla="*/ 2147483646 h 10437"/>
              <a:gd name="T16" fmla="*/ 2147483646 w 10000"/>
              <a:gd name="T17" fmla="*/ 2147483646 h 10437"/>
              <a:gd name="T18" fmla="*/ 2147483646 w 10000"/>
              <a:gd name="T19" fmla="*/ 2147483646 h 10437"/>
              <a:gd name="T20" fmla="*/ 2147483646 w 10000"/>
              <a:gd name="T21" fmla="*/ 2147483646 h 10437"/>
              <a:gd name="T22" fmla="*/ 2147483646 w 10000"/>
              <a:gd name="T23" fmla="*/ 0 h 10437"/>
              <a:gd name="T24" fmla="*/ 1652181647 w 10000"/>
              <a:gd name="T25" fmla="*/ 2147483646 h 10437"/>
              <a:gd name="T26" fmla="*/ 1101414143 w 10000"/>
              <a:gd name="T27" fmla="*/ 2147483646 h 10437"/>
              <a:gd name="T28" fmla="*/ 680164610 w 10000"/>
              <a:gd name="T29" fmla="*/ 2147483646 h 10437"/>
              <a:gd name="T30" fmla="*/ 1101414143 w 10000"/>
              <a:gd name="T31" fmla="*/ 2147483646 h 10437"/>
              <a:gd name="T32" fmla="*/ 1101414143 w 10000"/>
              <a:gd name="T33" fmla="*/ 2147483646 h 10437"/>
              <a:gd name="T34" fmla="*/ 126118672 w 10000"/>
              <a:gd name="T35" fmla="*/ 2147483646 h 10437"/>
              <a:gd name="T36" fmla="*/ 0 w 10000"/>
              <a:gd name="T37" fmla="*/ 2147483646 h 10437"/>
              <a:gd name="T38" fmla="*/ 357975358 w 10000"/>
              <a:gd name="T39" fmla="*/ 2147483646 h 10437"/>
              <a:gd name="T40" fmla="*/ 1101414143 w 10000"/>
              <a:gd name="T41" fmla="*/ 2147483646 h 10437"/>
              <a:gd name="T42" fmla="*/ 623990471 w 10000"/>
              <a:gd name="T43" fmla="*/ 2147483646 h 10437"/>
              <a:gd name="T44" fmla="*/ 2147483646 w 10000"/>
              <a:gd name="T45" fmla="*/ 2147483646 h 10437"/>
              <a:gd name="T46" fmla="*/ 2147483646 w 10000"/>
              <a:gd name="T47" fmla="*/ 2147483646 h 10437"/>
              <a:gd name="T48" fmla="*/ 2147483646 w 10000"/>
              <a:gd name="T49" fmla="*/ 2147483646 h 10437"/>
              <a:gd name="T50" fmla="*/ 2147483646 w 10000"/>
              <a:gd name="T51" fmla="*/ 2147483646 h 1043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0000" h="10437">
                <a:moveTo>
                  <a:pt x="7000" y="8110"/>
                </a:moveTo>
                <a:lnTo>
                  <a:pt x="7000" y="7638"/>
                </a:lnTo>
                <a:cubicBezTo>
                  <a:pt x="7083" y="7334"/>
                  <a:pt x="7165" y="7030"/>
                  <a:pt x="7248" y="6726"/>
                </a:cubicBezTo>
                <a:lnTo>
                  <a:pt x="8000" y="5748"/>
                </a:lnTo>
                <a:lnTo>
                  <a:pt x="8000" y="5276"/>
                </a:lnTo>
                <a:cubicBezTo>
                  <a:pt x="8101" y="4899"/>
                  <a:pt x="8203" y="4522"/>
                  <a:pt x="8304" y="4145"/>
                </a:cubicBezTo>
                <a:lnTo>
                  <a:pt x="9000" y="3386"/>
                </a:lnTo>
                <a:cubicBezTo>
                  <a:pt x="9050" y="3079"/>
                  <a:pt x="9101" y="2772"/>
                  <a:pt x="9151" y="2465"/>
                </a:cubicBezTo>
                <a:lnTo>
                  <a:pt x="10000" y="1496"/>
                </a:lnTo>
                <a:lnTo>
                  <a:pt x="9000" y="1024"/>
                </a:lnTo>
                <a:lnTo>
                  <a:pt x="8000" y="472"/>
                </a:lnTo>
                <a:lnTo>
                  <a:pt x="5000" y="0"/>
                </a:lnTo>
                <a:lnTo>
                  <a:pt x="3000" y="472"/>
                </a:lnTo>
                <a:lnTo>
                  <a:pt x="2000" y="1024"/>
                </a:lnTo>
                <a:lnTo>
                  <a:pt x="1235" y="1429"/>
                </a:lnTo>
                <a:lnTo>
                  <a:pt x="2000" y="2913"/>
                </a:lnTo>
                <a:lnTo>
                  <a:pt x="2000" y="4803"/>
                </a:lnTo>
                <a:lnTo>
                  <a:pt x="229" y="6206"/>
                </a:lnTo>
                <a:cubicBezTo>
                  <a:pt x="153" y="6526"/>
                  <a:pt x="76" y="6845"/>
                  <a:pt x="0" y="7165"/>
                </a:cubicBezTo>
                <a:lnTo>
                  <a:pt x="650" y="7719"/>
                </a:lnTo>
                <a:lnTo>
                  <a:pt x="2000" y="7638"/>
                </a:lnTo>
                <a:lnTo>
                  <a:pt x="1133" y="10397"/>
                </a:lnTo>
                <a:lnTo>
                  <a:pt x="6483" y="10437"/>
                </a:lnTo>
                <a:cubicBezTo>
                  <a:pt x="6656" y="10000"/>
                  <a:pt x="7005" y="9867"/>
                  <a:pt x="7178" y="9430"/>
                </a:cubicBezTo>
                <a:cubicBezTo>
                  <a:pt x="7119" y="9305"/>
                  <a:pt x="7059" y="9180"/>
                  <a:pt x="7000" y="9055"/>
                </a:cubicBezTo>
                <a:lnTo>
                  <a:pt x="7000" y="811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2" name="Freeform 341"/>
          <p:cNvSpPr>
            <a:spLocks/>
          </p:cNvSpPr>
          <p:nvPr/>
        </p:nvSpPr>
        <p:spPr bwMode="auto">
          <a:xfrm>
            <a:off x="7023653" y="3444660"/>
            <a:ext cx="142875" cy="63104"/>
          </a:xfrm>
          <a:custGeom>
            <a:avLst/>
            <a:gdLst>
              <a:gd name="T0" fmla="*/ 2147483646 w 10000"/>
              <a:gd name="T1" fmla="*/ 1938151997 h 10000"/>
              <a:gd name="T2" fmla="*/ 2147483646 w 10000"/>
              <a:gd name="T3" fmla="*/ 1291877393 h 10000"/>
              <a:gd name="T4" fmla="*/ 2147483646 w 10000"/>
              <a:gd name="T5" fmla="*/ 1291877393 h 10000"/>
              <a:gd name="T6" fmla="*/ 2147483646 w 10000"/>
              <a:gd name="T7" fmla="*/ 645938692 h 10000"/>
              <a:gd name="T8" fmla="*/ 2147483646 w 10000"/>
              <a:gd name="T9" fmla="*/ 322947012 h 10000"/>
              <a:gd name="T10" fmla="*/ 2147483646 w 10000"/>
              <a:gd name="T11" fmla="*/ 322947012 h 10000"/>
              <a:gd name="T12" fmla="*/ 2147483646 w 10000"/>
              <a:gd name="T13" fmla="*/ 0 h 10000"/>
              <a:gd name="T14" fmla="*/ 2147483646 w 10000"/>
              <a:gd name="T15" fmla="*/ 322947012 h 10000"/>
              <a:gd name="T16" fmla="*/ 2147483646 w 10000"/>
              <a:gd name="T17" fmla="*/ 322947012 h 10000"/>
              <a:gd name="T18" fmla="*/ 2147483646 w 10000"/>
              <a:gd name="T19" fmla="*/ 645938692 h 10000"/>
              <a:gd name="T20" fmla="*/ 2147483646 w 10000"/>
              <a:gd name="T21" fmla="*/ 968885712 h 10000"/>
              <a:gd name="T22" fmla="*/ 2147483646 w 10000"/>
              <a:gd name="T23" fmla="*/ 1614824337 h 10000"/>
              <a:gd name="T24" fmla="*/ 2147483646 w 10000"/>
              <a:gd name="T25" fmla="*/ 1938151997 h 10000"/>
              <a:gd name="T26" fmla="*/ 2147483646 w 10000"/>
              <a:gd name="T27" fmla="*/ 1938151997 h 10000"/>
              <a:gd name="T28" fmla="*/ 2147483646 w 10000"/>
              <a:gd name="T29" fmla="*/ 2147483646 h 10000"/>
              <a:gd name="T30" fmla="*/ 2147483646 w 10000"/>
              <a:gd name="T31" fmla="*/ 2147483646 h 10000"/>
              <a:gd name="T32" fmla="*/ 2147483646 w 10000"/>
              <a:gd name="T33" fmla="*/ 2147483646 h 10000"/>
              <a:gd name="T34" fmla="*/ 0 w 10000"/>
              <a:gd name="T35" fmla="*/ 2147483646 h 10000"/>
              <a:gd name="T36" fmla="*/ 2147483646 w 10000"/>
              <a:gd name="T37" fmla="*/ 2147483646 h 10000"/>
              <a:gd name="T38" fmla="*/ 2147483646 w 10000"/>
              <a:gd name="T39" fmla="*/ 2147483646 h 10000"/>
              <a:gd name="T40" fmla="*/ 2147483646 w 10000"/>
              <a:gd name="T41" fmla="*/ 2147483646 h 10000"/>
              <a:gd name="T42" fmla="*/ 2147483646 w 10000"/>
              <a:gd name="T43" fmla="*/ 2147483646 h 10000"/>
              <a:gd name="T44" fmla="*/ 2147483646 w 10000"/>
              <a:gd name="T45" fmla="*/ 2147483646 h 10000"/>
              <a:gd name="T46" fmla="*/ 2147483646 w 10000"/>
              <a:gd name="T47" fmla="*/ 2147483646 h 10000"/>
              <a:gd name="T48" fmla="*/ 2147483646 w 10000"/>
              <a:gd name="T49" fmla="*/ 2147483646 h 10000"/>
              <a:gd name="T50" fmla="*/ 2147483646 w 10000"/>
              <a:gd name="T51" fmla="*/ 2147483646 h 10000"/>
              <a:gd name="T52" fmla="*/ 2147483646 w 10000"/>
              <a:gd name="T53" fmla="*/ 2147483646 h 10000"/>
              <a:gd name="T54" fmla="*/ 2147483646 w 10000"/>
              <a:gd name="T55" fmla="*/ 2147483646 h 10000"/>
              <a:gd name="T56" fmla="*/ 2147483646 w 10000"/>
              <a:gd name="T57" fmla="*/ 1938151997 h 1000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0000" h="10000">
                <a:moveTo>
                  <a:pt x="9583" y="5455"/>
                </a:moveTo>
                <a:lnTo>
                  <a:pt x="10000" y="3636"/>
                </a:lnTo>
                <a:lnTo>
                  <a:pt x="9583" y="1818"/>
                </a:lnTo>
                <a:lnTo>
                  <a:pt x="9583" y="909"/>
                </a:lnTo>
                <a:lnTo>
                  <a:pt x="9167" y="909"/>
                </a:lnTo>
                <a:lnTo>
                  <a:pt x="7500" y="0"/>
                </a:lnTo>
                <a:lnTo>
                  <a:pt x="7083" y="909"/>
                </a:lnTo>
                <a:lnTo>
                  <a:pt x="5833" y="909"/>
                </a:lnTo>
                <a:lnTo>
                  <a:pt x="5417" y="1818"/>
                </a:lnTo>
                <a:lnTo>
                  <a:pt x="4583" y="2727"/>
                </a:lnTo>
                <a:lnTo>
                  <a:pt x="5000" y="4545"/>
                </a:lnTo>
                <a:cubicBezTo>
                  <a:pt x="5000" y="4545"/>
                  <a:pt x="5000" y="5455"/>
                  <a:pt x="4583" y="5455"/>
                </a:cubicBezTo>
                <a:lnTo>
                  <a:pt x="4167" y="5455"/>
                </a:lnTo>
                <a:lnTo>
                  <a:pt x="2500" y="6364"/>
                </a:lnTo>
                <a:lnTo>
                  <a:pt x="1667" y="6364"/>
                </a:lnTo>
                <a:lnTo>
                  <a:pt x="417" y="6364"/>
                </a:lnTo>
                <a:lnTo>
                  <a:pt x="0" y="6364"/>
                </a:lnTo>
                <a:lnTo>
                  <a:pt x="417" y="7273"/>
                </a:lnTo>
                <a:lnTo>
                  <a:pt x="1250" y="9091"/>
                </a:lnTo>
                <a:lnTo>
                  <a:pt x="1667" y="10000"/>
                </a:lnTo>
                <a:lnTo>
                  <a:pt x="2083" y="9091"/>
                </a:lnTo>
                <a:lnTo>
                  <a:pt x="3750" y="9091"/>
                </a:lnTo>
                <a:lnTo>
                  <a:pt x="5417" y="10000"/>
                </a:lnTo>
                <a:lnTo>
                  <a:pt x="5833" y="10000"/>
                </a:lnTo>
                <a:lnTo>
                  <a:pt x="7500" y="10000"/>
                </a:lnTo>
                <a:lnTo>
                  <a:pt x="8750" y="8182"/>
                </a:lnTo>
                <a:lnTo>
                  <a:pt x="9167" y="8182"/>
                </a:lnTo>
                <a:cubicBezTo>
                  <a:pt x="9306" y="7273"/>
                  <a:pt x="9444" y="6364"/>
                  <a:pt x="9583" y="5455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4" name="Freeform 342"/>
          <p:cNvSpPr>
            <a:spLocks/>
          </p:cNvSpPr>
          <p:nvPr/>
        </p:nvSpPr>
        <p:spPr bwMode="auto">
          <a:xfrm rot="471028">
            <a:off x="6778383" y="3366079"/>
            <a:ext cx="228600" cy="220266"/>
          </a:xfrm>
          <a:custGeom>
            <a:avLst/>
            <a:gdLst>
              <a:gd name="T0" fmla="*/ 2147483646 w 10043"/>
              <a:gd name="T1" fmla="*/ 2147483646 h 10000"/>
              <a:gd name="T2" fmla="*/ 2147483646 w 10043"/>
              <a:gd name="T3" fmla="*/ 2147483646 h 10000"/>
              <a:gd name="T4" fmla="*/ 2147483646 w 10043"/>
              <a:gd name="T5" fmla="*/ 2147483646 h 10000"/>
              <a:gd name="T6" fmla="*/ 2147483646 w 10043"/>
              <a:gd name="T7" fmla="*/ 2147483646 h 10000"/>
              <a:gd name="T8" fmla="*/ 2147483646 w 10043"/>
              <a:gd name="T9" fmla="*/ 2147483646 h 10000"/>
              <a:gd name="T10" fmla="*/ 2147483646 w 10043"/>
              <a:gd name="T11" fmla="*/ 2147483646 h 10000"/>
              <a:gd name="T12" fmla="*/ 2147483646 w 10043"/>
              <a:gd name="T13" fmla="*/ 2147483646 h 10000"/>
              <a:gd name="T14" fmla="*/ 2147483646 w 10043"/>
              <a:gd name="T15" fmla="*/ 2147483646 h 10000"/>
              <a:gd name="T16" fmla="*/ 2147483646 w 10043"/>
              <a:gd name="T17" fmla="*/ 2147483646 h 10000"/>
              <a:gd name="T18" fmla="*/ 2147483646 w 10043"/>
              <a:gd name="T19" fmla="*/ 2147483646 h 10000"/>
              <a:gd name="T20" fmla="*/ 2147483646 w 10043"/>
              <a:gd name="T21" fmla="*/ 2147483646 h 10000"/>
              <a:gd name="T22" fmla="*/ 2147483646 w 10043"/>
              <a:gd name="T23" fmla="*/ 2147483646 h 10000"/>
              <a:gd name="T24" fmla="*/ 2147483646 w 10043"/>
              <a:gd name="T25" fmla="*/ 2147483646 h 10000"/>
              <a:gd name="T26" fmla="*/ 2147483646 w 10043"/>
              <a:gd name="T27" fmla="*/ 2147483646 h 10000"/>
              <a:gd name="T28" fmla="*/ 2147483646 w 10043"/>
              <a:gd name="T29" fmla="*/ 2147483646 h 10000"/>
              <a:gd name="T30" fmla="*/ 2147483646 w 10043"/>
              <a:gd name="T31" fmla="*/ 2147483646 h 10000"/>
              <a:gd name="T32" fmla="*/ 2147483646 w 10043"/>
              <a:gd name="T33" fmla="*/ 2147483646 h 10000"/>
              <a:gd name="T34" fmla="*/ 2147483646 w 10043"/>
              <a:gd name="T35" fmla="*/ 2147483646 h 10000"/>
              <a:gd name="T36" fmla="*/ 2147483646 w 10043"/>
              <a:gd name="T37" fmla="*/ 2147483646 h 10000"/>
              <a:gd name="T38" fmla="*/ 2147483646 w 10043"/>
              <a:gd name="T39" fmla="*/ 2147483646 h 10000"/>
              <a:gd name="T40" fmla="*/ 2147483646 w 10043"/>
              <a:gd name="T41" fmla="*/ 0 h 10000"/>
              <a:gd name="T42" fmla="*/ 2147483646 w 10043"/>
              <a:gd name="T43" fmla="*/ 2147483646 h 10000"/>
              <a:gd name="T44" fmla="*/ 2147483646 w 10043"/>
              <a:gd name="T45" fmla="*/ 2147483646 h 10000"/>
              <a:gd name="T46" fmla="*/ 2147483646 w 10043"/>
              <a:gd name="T47" fmla="*/ 2147483646 h 10000"/>
              <a:gd name="T48" fmla="*/ 2147483646 w 10043"/>
              <a:gd name="T49" fmla="*/ 2147483646 h 10000"/>
              <a:gd name="T50" fmla="*/ 2147483646 w 10043"/>
              <a:gd name="T51" fmla="*/ 2147483646 h 10000"/>
              <a:gd name="T52" fmla="*/ 2147483646 w 10043"/>
              <a:gd name="T53" fmla="*/ 2147483646 h 10000"/>
              <a:gd name="T54" fmla="*/ 2147483646 w 10043"/>
              <a:gd name="T55" fmla="*/ 2147483646 h 10000"/>
              <a:gd name="T56" fmla="*/ 2147483646 w 10043"/>
              <a:gd name="T57" fmla="*/ 2147483646 h 10000"/>
              <a:gd name="T58" fmla="*/ 2147483646 w 10043"/>
              <a:gd name="T59" fmla="*/ 2147483646 h 10000"/>
              <a:gd name="T60" fmla="*/ 2147483646 w 10043"/>
              <a:gd name="T61" fmla="*/ 2147483646 h 10000"/>
              <a:gd name="T62" fmla="*/ 2147483646 w 10043"/>
              <a:gd name="T63" fmla="*/ 2147483646 h 10000"/>
              <a:gd name="T64" fmla="*/ 2147483646 w 10043"/>
              <a:gd name="T65" fmla="*/ 2147483646 h 10000"/>
              <a:gd name="T66" fmla="*/ 2147483646 w 10043"/>
              <a:gd name="T67" fmla="*/ 2147483646 h 10000"/>
              <a:gd name="T68" fmla="*/ 2147483646 w 10043"/>
              <a:gd name="T69" fmla="*/ 2147483646 h 10000"/>
              <a:gd name="T70" fmla="*/ 2147483646 w 10043"/>
              <a:gd name="T71" fmla="*/ 2147483646 h 10000"/>
              <a:gd name="T72" fmla="*/ 2147483646 w 10043"/>
              <a:gd name="T73" fmla="*/ 2147483646 h 10000"/>
              <a:gd name="T74" fmla="*/ 2147483646 w 10043"/>
              <a:gd name="T75" fmla="*/ 2147483646 h 10000"/>
              <a:gd name="T76" fmla="*/ 2147483646 w 10043"/>
              <a:gd name="T77" fmla="*/ 2147483646 h 10000"/>
              <a:gd name="T78" fmla="*/ 2147483646 w 10043"/>
              <a:gd name="T79" fmla="*/ 2147483646 h 10000"/>
              <a:gd name="T80" fmla="*/ 2147483646 w 10043"/>
              <a:gd name="T81" fmla="*/ 2147483646 h 10000"/>
              <a:gd name="T82" fmla="*/ 2147483646 w 10043"/>
              <a:gd name="T83" fmla="*/ 2147483646 h 10000"/>
              <a:gd name="T84" fmla="*/ 2147483646 w 10043"/>
              <a:gd name="T85" fmla="*/ 2147483646 h 10000"/>
              <a:gd name="T86" fmla="*/ 2147483646 w 10043"/>
              <a:gd name="T87" fmla="*/ 2147483646 h 10000"/>
              <a:gd name="T88" fmla="*/ 2147483646 w 10043"/>
              <a:gd name="T89" fmla="*/ 2147483646 h 10000"/>
              <a:gd name="T90" fmla="*/ 2147483646 w 10043"/>
              <a:gd name="T91" fmla="*/ 2147483646 h 10000"/>
              <a:gd name="T92" fmla="*/ 2147483646 w 10043"/>
              <a:gd name="T93" fmla="*/ 2147483646 h 10000"/>
              <a:gd name="T94" fmla="*/ 2147483646 w 10043"/>
              <a:gd name="T95" fmla="*/ 2147483646 h 10000"/>
              <a:gd name="T96" fmla="*/ 2147483646 w 10043"/>
              <a:gd name="T97" fmla="*/ 2147483646 h 10000"/>
              <a:gd name="T98" fmla="*/ 2147483646 w 10043"/>
              <a:gd name="T99" fmla="*/ 2147483646 h 10000"/>
              <a:gd name="T100" fmla="*/ 2147483646 w 10043"/>
              <a:gd name="T101" fmla="*/ 2147483646 h 10000"/>
              <a:gd name="T102" fmla="*/ 2147483646 w 10043"/>
              <a:gd name="T103" fmla="*/ 2147483646 h 10000"/>
              <a:gd name="T104" fmla="*/ 2147483646 w 10043"/>
              <a:gd name="T105" fmla="*/ 2147483646 h 10000"/>
              <a:gd name="T106" fmla="*/ 2147483646 w 10043"/>
              <a:gd name="T107" fmla="*/ 2147483646 h 10000"/>
              <a:gd name="T108" fmla="*/ 2147483646 w 10043"/>
              <a:gd name="T109" fmla="*/ 2147483646 h 10000"/>
              <a:gd name="T110" fmla="*/ 2147483646 w 10043"/>
              <a:gd name="T111" fmla="*/ 2147483646 h 10000"/>
              <a:gd name="T112" fmla="*/ 2147483646 w 10043"/>
              <a:gd name="T113" fmla="*/ 2147483646 h 10000"/>
              <a:gd name="T114" fmla="*/ 2147483646 w 10043"/>
              <a:gd name="T115" fmla="*/ 2147483646 h 10000"/>
              <a:gd name="T116" fmla="*/ 2147483646 w 10043"/>
              <a:gd name="T117" fmla="*/ 2147483646 h 10000"/>
              <a:gd name="T118" fmla="*/ 2147483646 w 10043"/>
              <a:gd name="T119" fmla="*/ 2147483646 h 10000"/>
              <a:gd name="T120" fmla="*/ 2147483646 w 10043"/>
              <a:gd name="T121" fmla="*/ 2147483646 h 100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0043" h="10000">
                <a:moveTo>
                  <a:pt x="9119" y="7195"/>
                </a:moveTo>
                <a:cubicBezTo>
                  <a:pt x="9204" y="7033"/>
                  <a:pt x="9249" y="6746"/>
                  <a:pt x="9276" y="6559"/>
                </a:cubicBezTo>
                <a:cubicBezTo>
                  <a:pt x="9302" y="6372"/>
                  <a:pt x="9276" y="6235"/>
                  <a:pt x="9276" y="6074"/>
                </a:cubicBezTo>
                <a:cubicBezTo>
                  <a:pt x="9191" y="5911"/>
                  <a:pt x="9105" y="5750"/>
                  <a:pt x="9020" y="5588"/>
                </a:cubicBezTo>
                <a:cubicBezTo>
                  <a:pt x="8849" y="5588"/>
                  <a:pt x="8579" y="5641"/>
                  <a:pt x="8508" y="5588"/>
                </a:cubicBezTo>
                <a:cubicBezTo>
                  <a:pt x="8437" y="5534"/>
                  <a:pt x="8566" y="5375"/>
                  <a:pt x="8596" y="5268"/>
                </a:cubicBezTo>
                <a:cubicBezTo>
                  <a:pt x="8822" y="4969"/>
                  <a:pt x="9120" y="4562"/>
                  <a:pt x="9276" y="4373"/>
                </a:cubicBezTo>
                <a:cubicBezTo>
                  <a:pt x="9431" y="4183"/>
                  <a:pt x="9446" y="4210"/>
                  <a:pt x="9531" y="4129"/>
                </a:cubicBezTo>
                <a:lnTo>
                  <a:pt x="9531" y="3158"/>
                </a:lnTo>
                <a:lnTo>
                  <a:pt x="10043" y="2672"/>
                </a:lnTo>
                <a:lnTo>
                  <a:pt x="9276" y="2429"/>
                </a:lnTo>
                <a:lnTo>
                  <a:pt x="8764" y="2186"/>
                </a:lnTo>
                <a:lnTo>
                  <a:pt x="7996" y="1943"/>
                </a:lnTo>
                <a:lnTo>
                  <a:pt x="7741" y="1700"/>
                </a:lnTo>
                <a:lnTo>
                  <a:pt x="7229" y="1457"/>
                </a:lnTo>
                <a:lnTo>
                  <a:pt x="6717" y="1215"/>
                </a:lnTo>
                <a:lnTo>
                  <a:pt x="6461" y="729"/>
                </a:lnTo>
                <a:lnTo>
                  <a:pt x="5950" y="486"/>
                </a:lnTo>
                <a:lnTo>
                  <a:pt x="5694" y="0"/>
                </a:lnTo>
                <a:lnTo>
                  <a:pt x="5182" y="243"/>
                </a:lnTo>
                <a:lnTo>
                  <a:pt x="4671" y="1215"/>
                </a:lnTo>
                <a:cubicBezTo>
                  <a:pt x="4586" y="1296"/>
                  <a:pt x="4545" y="1311"/>
                  <a:pt x="4415" y="1457"/>
                </a:cubicBezTo>
                <a:cubicBezTo>
                  <a:pt x="4285" y="1603"/>
                  <a:pt x="4129" y="1996"/>
                  <a:pt x="3890" y="2092"/>
                </a:cubicBezTo>
                <a:cubicBezTo>
                  <a:pt x="3651" y="2188"/>
                  <a:pt x="3168" y="2108"/>
                  <a:pt x="2979" y="2034"/>
                </a:cubicBezTo>
                <a:cubicBezTo>
                  <a:pt x="2790" y="1960"/>
                  <a:pt x="2862" y="1718"/>
                  <a:pt x="2757" y="1649"/>
                </a:cubicBezTo>
                <a:cubicBezTo>
                  <a:pt x="2652" y="1580"/>
                  <a:pt x="2418" y="1522"/>
                  <a:pt x="2348" y="1621"/>
                </a:cubicBezTo>
                <a:cubicBezTo>
                  <a:pt x="2279" y="1720"/>
                  <a:pt x="2337" y="2029"/>
                  <a:pt x="2340" y="2245"/>
                </a:cubicBezTo>
                <a:cubicBezTo>
                  <a:pt x="2343" y="2461"/>
                  <a:pt x="2491" y="2803"/>
                  <a:pt x="2368" y="2915"/>
                </a:cubicBezTo>
                <a:cubicBezTo>
                  <a:pt x="2245" y="3027"/>
                  <a:pt x="1781" y="2985"/>
                  <a:pt x="1601" y="2915"/>
                </a:cubicBezTo>
                <a:cubicBezTo>
                  <a:pt x="1421" y="2845"/>
                  <a:pt x="1442" y="2545"/>
                  <a:pt x="1289" y="2497"/>
                </a:cubicBezTo>
                <a:cubicBezTo>
                  <a:pt x="1136" y="2449"/>
                  <a:pt x="893" y="2584"/>
                  <a:pt x="684" y="2625"/>
                </a:cubicBezTo>
                <a:cubicBezTo>
                  <a:pt x="475" y="2666"/>
                  <a:pt x="131" y="2638"/>
                  <a:pt x="33" y="2742"/>
                </a:cubicBezTo>
                <a:cubicBezTo>
                  <a:pt x="-65" y="2846"/>
                  <a:pt x="82" y="3088"/>
                  <a:pt x="94" y="3251"/>
                </a:cubicBezTo>
                <a:cubicBezTo>
                  <a:pt x="106" y="3414"/>
                  <a:pt x="-17" y="3533"/>
                  <a:pt x="105" y="3720"/>
                </a:cubicBezTo>
                <a:cubicBezTo>
                  <a:pt x="228" y="3907"/>
                  <a:pt x="584" y="4264"/>
                  <a:pt x="833" y="4373"/>
                </a:cubicBezTo>
                <a:cubicBezTo>
                  <a:pt x="1082" y="4481"/>
                  <a:pt x="1345" y="4373"/>
                  <a:pt x="1601" y="4373"/>
                </a:cubicBezTo>
                <a:lnTo>
                  <a:pt x="1856" y="4616"/>
                </a:lnTo>
                <a:lnTo>
                  <a:pt x="1856" y="4859"/>
                </a:lnTo>
                <a:lnTo>
                  <a:pt x="2112" y="5345"/>
                </a:lnTo>
                <a:cubicBezTo>
                  <a:pt x="2197" y="5588"/>
                  <a:pt x="2283" y="5831"/>
                  <a:pt x="2368" y="6074"/>
                </a:cubicBezTo>
                <a:lnTo>
                  <a:pt x="2624" y="6316"/>
                </a:lnTo>
                <a:cubicBezTo>
                  <a:pt x="2624" y="6559"/>
                  <a:pt x="2696" y="6675"/>
                  <a:pt x="2624" y="7045"/>
                </a:cubicBezTo>
                <a:cubicBezTo>
                  <a:pt x="2551" y="7414"/>
                  <a:pt x="2272" y="8240"/>
                  <a:pt x="2188" y="8533"/>
                </a:cubicBezTo>
                <a:cubicBezTo>
                  <a:pt x="2104" y="8826"/>
                  <a:pt x="2064" y="8649"/>
                  <a:pt x="2118" y="8804"/>
                </a:cubicBezTo>
                <a:cubicBezTo>
                  <a:pt x="2173" y="8958"/>
                  <a:pt x="2390" y="9351"/>
                  <a:pt x="2516" y="9462"/>
                </a:cubicBezTo>
                <a:cubicBezTo>
                  <a:pt x="2643" y="9574"/>
                  <a:pt x="2734" y="9472"/>
                  <a:pt x="2880" y="9474"/>
                </a:cubicBezTo>
                <a:cubicBezTo>
                  <a:pt x="3025" y="9476"/>
                  <a:pt x="3220" y="9474"/>
                  <a:pt x="3391" y="9474"/>
                </a:cubicBezTo>
                <a:lnTo>
                  <a:pt x="4159" y="9717"/>
                </a:lnTo>
                <a:lnTo>
                  <a:pt x="4671" y="9717"/>
                </a:lnTo>
                <a:lnTo>
                  <a:pt x="5438" y="9960"/>
                </a:lnTo>
                <a:cubicBezTo>
                  <a:pt x="5609" y="9960"/>
                  <a:pt x="5793" y="10051"/>
                  <a:pt x="5950" y="9960"/>
                </a:cubicBezTo>
                <a:cubicBezTo>
                  <a:pt x="6106" y="9870"/>
                  <a:pt x="6222" y="9506"/>
                  <a:pt x="6375" y="9413"/>
                </a:cubicBezTo>
                <a:cubicBezTo>
                  <a:pt x="6529" y="9321"/>
                  <a:pt x="6594" y="9367"/>
                  <a:pt x="6869" y="9401"/>
                </a:cubicBezTo>
                <a:cubicBezTo>
                  <a:pt x="7143" y="9436"/>
                  <a:pt x="7722" y="9569"/>
                  <a:pt x="8022" y="9625"/>
                </a:cubicBezTo>
                <a:cubicBezTo>
                  <a:pt x="8322" y="9682"/>
                  <a:pt x="8393" y="9858"/>
                  <a:pt x="8668" y="9743"/>
                </a:cubicBezTo>
                <a:cubicBezTo>
                  <a:pt x="8942" y="9628"/>
                  <a:pt x="9580" y="8937"/>
                  <a:pt x="9665" y="8937"/>
                </a:cubicBezTo>
                <a:lnTo>
                  <a:pt x="9079" y="8091"/>
                </a:lnTo>
                <a:cubicBezTo>
                  <a:pt x="9008" y="7886"/>
                  <a:pt x="8985" y="7957"/>
                  <a:pt x="8942" y="7836"/>
                </a:cubicBezTo>
                <a:cubicBezTo>
                  <a:pt x="8899" y="7714"/>
                  <a:pt x="9114" y="7387"/>
                  <a:pt x="9119" y="719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5" name="Freeform 343"/>
          <p:cNvSpPr>
            <a:spLocks/>
          </p:cNvSpPr>
          <p:nvPr/>
        </p:nvSpPr>
        <p:spPr bwMode="auto">
          <a:xfrm>
            <a:off x="6972455" y="3498239"/>
            <a:ext cx="233363" cy="236934"/>
          </a:xfrm>
          <a:custGeom>
            <a:avLst/>
            <a:gdLst>
              <a:gd name="T0" fmla="*/ 2147483646 w 154"/>
              <a:gd name="T1" fmla="*/ 2147483646 h 154"/>
              <a:gd name="T2" fmla="*/ 2147483646 w 154"/>
              <a:gd name="T3" fmla="*/ 0 h 154"/>
              <a:gd name="T4" fmla="*/ 2147483646 w 154"/>
              <a:gd name="T5" fmla="*/ 0 h 154"/>
              <a:gd name="T6" fmla="*/ 2147483646 w 154"/>
              <a:gd name="T7" fmla="*/ 2147483646 h 154"/>
              <a:gd name="T8" fmla="*/ 2147483646 w 154"/>
              <a:gd name="T9" fmla="*/ 2147483646 h 154"/>
              <a:gd name="T10" fmla="*/ 2147483646 w 154"/>
              <a:gd name="T11" fmla="*/ 2147483646 h 154"/>
              <a:gd name="T12" fmla="*/ 2147483646 w 154"/>
              <a:gd name="T13" fmla="*/ 2147483646 h 154"/>
              <a:gd name="T14" fmla="*/ 2147483646 w 154"/>
              <a:gd name="T15" fmla="*/ 2147483646 h 154"/>
              <a:gd name="T16" fmla="*/ 2147483646 w 154"/>
              <a:gd name="T17" fmla="*/ 2147483646 h 154"/>
              <a:gd name="T18" fmla="*/ 2147483646 w 154"/>
              <a:gd name="T19" fmla="*/ 2147483646 h 154"/>
              <a:gd name="T20" fmla="*/ 2147483646 w 154"/>
              <a:gd name="T21" fmla="*/ 2147483646 h 154"/>
              <a:gd name="T22" fmla="*/ 0 w 154"/>
              <a:gd name="T23" fmla="*/ 2147483646 h 154"/>
              <a:gd name="T24" fmla="*/ 2147483646 w 154"/>
              <a:gd name="T25" fmla="*/ 2147483646 h 154"/>
              <a:gd name="T26" fmla="*/ 2147483646 w 154"/>
              <a:gd name="T27" fmla="*/ 2147483646 h 154"/>
              <a:gd name="T28" fmla="*/ 2147483646 w 154"/>
              <a:gd name="T29" fmla="*/ 2147483646 h 154"/>
              <a:gd name="T30" fmla="*/ 2147483646 w 154"/>
              <a:gd name="T31" fmla="*/ 2147483646 h 154"/>
              <a:gd name="T32" fmla="*/ 2147483646 w 154"/>
              <a:gd name="T33" fmla="*/ 2147483646 h 154"/>
              <a:gd name="T34" fmla="*/ 2147483646 w 154"/>
              <a:gd name="T35" fmla="*/ 2147483646 h 154"/>
              <a:gd name="T36" fmla="*/ 2147483646 w 154"/>
              <a:gd name="T37" fmla="*/ 2147483646 h 154"/>
              <a:gd name="T38" fmla="*/ 2147483646 w 154"/>
              <a:gd name="T39" fmla="*/ 2147483646 h 154"/>
              <a:gd name="T40" fmla="*/ 2147483646 w 154"/>
              <a:gd name="T41" fmla="*/ 2147483646 h 154"/>
              <a:gd name="T42" fmla="*/ 2147483646 w 154"/>
              <a:gd name="T43" fmla="*/ 2147483646 h 154"/>
              <a:gd name="T44" fmla="*/ 2147483646 w 154"/>
              <a:gd name="T45" fmla="*/ 2147483646 h 154"/>
              <a:gd name="T46" fmla="*/ 2147483646 w 154"/>
              <a:gd name="T47" fmla="*/ 2147483646 h 154"/>
              <a:gd name="T48" fmla="*/ 2147483646 w 154"/>
              <a:gd name="T49" fmla="*/ 2147483646 h 154"/>
              <a:gd name="T50" fmla="*/ 2147483646 w 154"/>
              <a:gd name="T51" fmla="*/ 2147483646 h 154"/>
              <a:gd name="T52" fmla="*/ 2147483646 w 154"/>
              <a:gd name="T53" fmla="*/ 2147483646 h 154"/>
              <a:gd name="T54" fmla="*/ 2147483646 w 154"/>
              <a:gd name="T55" fmla="*/ 2147483646 h 154"/>
              <a:gd name="T56" fmla="*/ 2147483646 w 154"/>
              <a:gd name="T57" fmla="*/ 2147483646 h 154"/>
              <a:gd name="T58" fmla="*/ 2147483646 w 154"/>
              <a:gd name="T59" fmla="*/ 2147483646 h 154"/>
              <a:gd name="T60" fmla="*/ 2147483646 w 154"/>
              <a:gd name="T61" fmla="*/ 2147483646 h 154"/>
              <a:gd name="T62" fmla="*/ 2147483646 w 154"/>
              <a:gd name="T63" fmla="*/ 2147483646 h 154"/>
              <a:gd name="T64" fmla="*/ 2147483646 w 154"/>
              <a:gd name="T65" fmla="*/ 2147483646 h 154"/>
              <a:gd name="T66" fmla="*/ 2147483646 w 154"/>
              <a:gd name="T67" fmla="*/ 2147483646 h 1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54" h="154">
                <a:moveTo>
                  <a:pt x="87" y="4"/>
                </a:moveTo>
                <a:lnTo>
                  <a:pt x="71" y="0"/>
                </a:lnTo>
                <a:lnTo>
                  <a:pt x="54" y="0"/>
                </a:lnTo>
                <a:lnTo>
                  <a:pt x="50" y="4"/>
                </a:lnTo>
                <a:lnTo>
                  <a:pt x="46" y="4"/>
                </a:lnTo>
                <a:lnTo>
                  <a:pt x="37" y="8"/>
                </a:lnTo>
                <a:lnTo>
                  <a:pt x="25" y="12"/>
                </a:lnTo>
                <a:lnTo>
                  <a:pt x="21" y="8"/>
                </a:lnTo>
                <a:lnTo>
                  <a:pt x="8" y="16"/>
                </a:lnTo>
                <a:lnTo>
                  <a:pt x="4" y="16"/>
                </a:lnTo>
                <a:lnTo>
                  <a:pt x="4" y="25"/>
                </a:lnTo>
                <a:lnTo>
                  <a:pt x="0" y="33"/>
                </a:lnTo>
                <a:lnTo>
                  <a:pt x="4" y="45"/>
                </a:lnTo>
                <a:lnTo>
                  <a:pt x="12" y="54"/>
                </a:lnTo>
                <a:lnTo>
                  <a:pt x="21" y="45"/>
                </a:lnTo>
                <a:lnTo>
                  <a:pt x="42" y="54"/>
                </a:lnTo>
                <a:lnTo>
                  <a:pt x="54" y="78"/>
                </a:lnTo>
                <a:lnTo>
                  <a:pt x="67" y="95"/>
                </a:lnTo>
                <a:lnTo>
                  <a:pt x="96" y="112"/>
                </a:lnTo>
                <a:lnTo>
                  <a:pt x="114" y="126"/>
                </a:lnTo>
                <a:lnTo>
                  <a:pt x="106" y="154"/>
                </a:lnTo>
                <a:lnTo>
                  <a:pt x="133" y="133"/>
                </a:lnTo>
                <a:lnTo>
                  <a:pt x="133" y="120"/>
                </a:lnTo>
                <a:lnTo>
                  <a:pt x="146" y="124"/>
                </a:lnTo>
                <a:lnTo>
                  <a:pt x="154" y="124"/>
                </a:lnTo>
                <a:lnTo>
                  <a:pt x="133" y="104"/>
                </a:lnTo>
                <a:lnTo>
                  <a:pt x="117" y="91"/>
                </a:lnTo>
                <a:lnTo>
                  <a:pt x="104" y="87"/>
                </a:lnTo>
                <a:lnTo>
                  <a:pt x="87" y="58"/>
                </a:lnTo>
                <a:lnTo>
                  <a:pt x="79" y="41"/>
                </a:lnTo>
                <a:lnTo>
                  <a:pt x="83" y="25"/>
                </a:lnTo>
                <a:lnTo>
                  <a:pt x="87" y="25"/>
                </a:lnTo>
                <a:lnTo>
                  <a:pt x="87" y="16"/>
                </a:lnTo>
                <a:lnTo>
                  <a:pt x="87" y="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6" name="Freeform 344"/>
          <p:cNvSpPr>
            <a:spLocks/>
          </p:cNvSpPr>
          <p:nvPr/>
        </p:nvSpPr>
        <p:spPr bwMode="auto">
          <a:xfrm>
            <a:off x="6966504" y="3267258"/>
            <a:ext cx="150019" cy="219075"/>
          </a:xfrm>
          <a:custGeom>
            <a:avLst/>
            <a:gdLst>
              <a:gd name="T0" fmla="*/ 2147483646 w 10045"/>
              <a:gd name="T1" fmla="*/ 2147483646 h 10019"/>
              <a:gd name="T2" fmla="*/ 2147483646 w 10045"/>
              <a:gd name="T3" fmla="*/ 2147483646 h 10019"/>
              <a:gd name="T4" fmla="*/ 2147483646 w 10045"/>
              <a:gd name="T5" fmla="*/ 2147483646 h 10019"/>
              <a:gd name="T6" fmla="*/ 2147483646 w 10045"/>
              <a:gd name="T7" fmla="*/ 2147483646 h 10019"/>
              <a:gd name="T8" fmla="*/ 2147483646 w 10045"/>
              <a:gd name="T9" fmla="*/ 2147483646 h 10019"/>
              <a:gd name="T10" fmla="*/ 2147483646 w 10045"/>
              <a:gd name="T11" fmla="*/ 2147483646 h 10019"/>
              <a:gd name="T12" fmla="*/ 2147483646 w 10045"/>
              <a:gd name="T13" fmla="*/ 2147483646 h 10019"/>
              <a:gd name="T14" fmla="*/ 2147483646 w 10045"/>
              <a:gd name="T15" fmla="*/ 2147483646 h 10019"/>
              <a:gd name="T16" fmla="*/ 2147483646 w 10045"/>
              <a:gd name="T17" fmla="*/ 2147483646 h 10019"/>
              <a:gd name="T18" fmla="*/ 0 w 10045"/>
              <a:gd name="T19" fmla="*/ 2147483646 h 10019"/>
              <a:gd name="T20" fmla="*/ 2147483646 w 10045"/>
              <a:gd name="T21" fmla="*/ 2147483646 h 10019"/>
              <a:gd name="T22" fmla="*/ 2147483646 w 10045"/>
              <a:gd name="T23" fmla="*/ 2147483646 h 10019"/>
              <a:gd name="T24" fmla="*/ 2147483646 w 10045"/>
              <a:gd name="T25" fmla="*/ 2147483646 h 10019"/>
              <a:gd name="T26" fmla="*/ 2147483646 w 10045"/>
              <a:gd name="T27" fmla="*/ 2147483646 h 10019"/>
              <a:gd name="T28" fmla="*/ 2147483646 w 10045"/>
              <a:gd name="T29" fmla="*/ 2147483646 h 10019"/>
              <a:gd name="T30" fmla="*/ 2147483646 w 10045"/>
              <a:gd name="T31" fmla="*/ 2147483646 h 10019"/>
              <a:gd name="T32" fmla="*/ 2147483646 w 10045"/>
              <a:gd name="T33" fmla="*/ 2147483646 h 10019"/>
              <a:gd name="T34" fmla="*/ 2147483646 w 10045"/>
              <a:gd name="T35" fmla="*/ 2147483646 h 10019"/>
              <a:gd name="T36" fmla="*/ 2147483646 w 10045"/>
              <a:gd name="T37" fmla="*/ 2147483646 h 10019"/>
              <a:gd name="T38" fmla="*/ 2147483646 w 10045"/>
              <a:gd name="T39" fmla="*/ 2147483646 h 10019"/>
              <a:gd name="T40" fmla="*/ 2147483646 w 10045"/>
              <a:gd name="T41" fmla="*/ 2147483646 h 10019"/>
              <a:gd name="T42" fmla="*/ 2147483646 w 10045"/>
              <a:gd name="T43" fmla="*/ 2147483646 h 10019"/>
              <a:gd name="T44" fmla="*/ 2147483646 w 10045"/>
              <a:gd name="T45" fmla="*/ 2147483646 h 10019"/>
              <a:gd name="T46" fmla="*/ 2147483646 w 10045"/>
              <a:gd name="T47" fmla="*/ 2147483646 h 10019"/>
              <a:gd name="T48" fmla="*/ 2147483646 w 10045"/>
              <a:gd name="T49" fmla="*/ 2147483646 h 10019"/>
              <a:gd name="T50" fmla="*/ 2147483646 w 10045"/>
              <a:gd name="T51" fmla="*/ 2147483646 h 10019"/>
              <a:gd name="T52" fmla="*/ 2147483646 w 10045"/>
              <a:gd name="T53" fmla="*/ 2147483646 h 10019"/>
              <a:gd name="T54" fmla="*/ 2147483646 w 10045"/>
              <a:gd name="T55" fmla="*/ 2147483646 h 10019"/>
              <a:gd name="T56" fmla="*/ 2147483646 w 10045"/>
              <a:gd name="T57" fmla="*/ 2147483646 h 10019"/>
              <a:gd name="T58" fmla="*/ 2147483646 w 10045"/>
              <a:gd name="T59" fmla="*/ 2147483646 h 10019"/>
              <a:gd name="T60" fmla="*/ 2147483646 w 10045"/>
              <a:gd name="T61" fmla="*/ 2147483646 h 10019"/>
              <a:gd name="T62" fmla="*/ 2147483646 w 10045"/>
              <a:gd name="T63" fmla="*/ 2147483646 h 10019"/>
              <a:gd name="T64" fmla="*/ 2147483646 w 10045"/>
              <a:gd name="T65" fmla="*/ 2147483646 h 10019"/>
              <a:gd name="T66" fmla="*/ 2147483646 w 10045"/>
              <a:gd name="T67" fmla="*/ 2147483646 h 10019"/>
              <a:gd name="T68" fmla="*/ 2147483646 w 10045"/>
              <a:gd name="T69" fmla="*/ 2147483646 h 10019"/>
              <a:gd name="T70" fmla="*/ 2147483646 w 10045"/>
              <a:gd name="T71" fmla="*/ 2147483646 h 10019"/>
              <a:gd name="T72" fmla="*/ 2147483646 w 10045"/>
              <a:gd name="T73" fmla="*/ 2147483646 h 10019"/>
              <a:gd name="T74" fmla="*/ 2147483646 w 10045"/>
              <a:gd name="T75" fmla="*/ 2147483646 h 10019"/>
              <a:gd name="T76" fmla="*/ 2147483646 w 10045"/>
              <a:gd name="T77" fmla="*/ 2147483646 h 10019"/>
              <a:gd name="T78" fmla="*/ 2147483646 w 10045"/>
              <a:gd name="T79" fmla="*/ 2147483646 h 10019"/>
              <a:gd name="T80" fmla="*/ 2147483646 w 10045"/>
              <a:gd name="T81" fmla="*/ 2147483646 h 10019"/>
              <a:gd name="T82" fmla="*/ 2147483646 w 10045"/>
              <a:gd name="T83" fmla="*/ 2147483646 h 10019"/>
              <a:gd name="T84" fmla="*/ 2147483646 w 10045"/>
              <a:gd name="T85" fmla="*/ 2147483646 h 10019"/>
              <a:gd name="T86" fmla="*/ 2147483646 w 10045"/>
              <a:gd name="T87" fmla="*/ 2147483646 h 10019"/>
              <a:gd name="T88" fmla="*/ 2147483646 w 10045"/>
              <a:gd name="T89" fmla="*/ 2147483646 h 10019"/>
              <a:gd name="T90" fmla="*/ 2147483646 w 10045"/>
              <a:gd name="T91" fmla="*/ 2147483646 h 10019"/>
              <a:gd name="T92" fmla="*/ 2147483646 w 10045"/>
              <a:gd name="T93" fmla="*/ 2147483646 h 10019"/>
              <a:gd name="T94" fmla="*/ 2147483646 w 10045"/>
              <a:gd name="T95" fmla="*/ 2147483646 h 10019"/>
              <a:gd name="T96" fmla="*/ 2147483646 w 10045"/>
              <a:gd name="T97" fmla="*/ 2147483646 h 10019"/>
              <a:gd name="T98" fmla="*/ 2147483646 w 10045"/>
              <a:gd name="T99" fmla="*/ 2147483646 h 10019"/>
              <a:gd name="T100" fmla="*/ 2147483646 w 10045"/>
              <a:gd name="T101" fmla="*/ 2147483646 h 10019"/>
              <a:gd name="T102" fmla="*/ 2147483646 w 10045"/>
              <a:gd name="T103" fmla="*/ 0 h 10019"/>
              <a:gd name="T104" fmla="*/ 2147483646 w 10045"/>
              <a:gd name="T105" fmla="*/ 2147483646 h 10019"/>
              <a:gd name="T106" fmla="*/ 2147483646 w 10045"/>
              <a:gd name="T107" fmla="*/ 2147483646 h 10019"/>
              <a:gd name="T108" fmla="*/ 2147483646 w 10045"/>
              <a:gd name="T109" fmla="*/ 2147483646 h 10019"/>
              <a:gd name="T110" fmla="*/ 2147483646 w 10045"/>
              <a:gd name="T111" fmla="*/ 2147483646 h 10019"/>
              <a:gd name="T112" fmla="*/ 2147483646 w 10045"/>
              <a:gd name="T113" fmla="*/ 2147483646 h 10019"/>
              <a:gd name="T114" fmla="*/ 2147483646 w 10045"/>
              <a:gd name="T115" fmla="*/ 2147483646 h 10019"/>
              <a:gd name="T116" fmla="*/ 2147483646 w 10045"/>
              <a:gd name="T117" fmla="*/ 2147483646 h 10019"/>
              <a:gd name="T118" fmla="*/ 2147483646 w 10045"/>
              <a:gd name="T119" fmla="*/ 2147483646 h 10019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0045" h="10019">
                <a:moveTo>
                  <a:pt x="1724" y="2609"/>
                </a:moveTo>
                <a:lnTo>
                  <a:pt x="1379" y="3132"/>
                </a:lnTo>
                <a:lnTo>
                  <a:pt x="1379" y="3915"/>
                </a:lnTo>
                <a:lnTo>
                  <a:pt x="690" y="4436"/>
                </a:lnTo>
                <a:lnTo>
                  <a:pt x="690" y="5219"/>
                </a:lnTo>
                <a:lnTo>
                  <a:pt x="345" y="5741"/>
                </a:lnTo>
                <a:lnTo>
                  <a:pt x="690" y="6263"/>
                </a:lnTo>
                <a:lnTo>
                  <a:pt x="345" y="6786"/>
                </a:lnTo>
                <a:lnTo>
                  <a:pt x="0" y="7306"/>
                </a:lnTo>
                <a:lnTo>
                  <a:pt x="1034" y="7568"/>
                </a:lnTo>
                <a:lnTo>
                  <a:pt x="1724" y="7829"/>
                </a:lnTo>
                <a:cubicBezTo>
                  <a:pt x="2069" y="7916"/>
                  <a:pt x="2675" y="8005"/>
                  <a:pt x="2759" y="8090"/>
                </a:cubicBezTo>
                <a:cubicBezTo>
                  <a:pt x="2843" y="8175"/>
                  <a:pt x="2382" y="8117"/>
                  <a:pt x="2230" y="8339"/>
                </a:cubicBezTo>
                <a:cubicBezTo>
                  <a:pt x="2078" y="8560"/>
                  <a:pt x="1874" y="9189"/>
                  <a:pt x="1848" y="9422"/>
                </a:cubicBezTo>
                <a:cubicBezTo>
                  <a:pt x="1822" y="9656"/>
                  <a:pt x="1806" y="9700"/>
                  <a:pt x="2073" y="9738"/>
                </a:cubicBezTo>
                <a:cubicBezTo>
                  <a:pt x="2340" y="9777"/>
                  <a:pt x="3104" y="9626"/>
                  <a:pt x="3448" y="9656"/>
                </a:cubicBezTo>
                <a:cubicBezTo>
                  <a:pt x="3792" y="9686"/>
                  <a:pt x="3969" y="9858"/>
                  <a:pt x="4138" y="9917"/>
                </a:cubicBezTo>
                <a:cubicBezTo>
                  <a:pt x="4307" y="9976"/>
                  <a:pt x="4368" y="9999"/>
                  <a:pt x="4463" y="10013"/>
                </a:cubicBezTo>
                <a:cubicBezTo>
                  <a:pt x="4558" y="10027"/>
                  <a:pt x="4532" y="10015"/>
                  <a:pt x="4708" y="9999"/>
                </a:cubicBezTo>
                <a:cubicBezTo>
                  <a:pt x="4884" y="9983"/>
                  <a:pt x="5267" y="9931"/>
                  <a:pt x="5517" y="9917"/>
                </a:cubicBezTo>
                <a:cubicBezTo>
                  <a:pt x="5767" y="9903"/>
                  <a:pt x="5977" y="9917"/>
                  <a:pt x="6207" y="9917"/>
                </a:cubicBezTo>
                <a:cubicBezTo>
                  <a:pt x="6667" y="9830"/>
                  <a:pt x="7228" y="9704"/>
                  <a:pt x="7586" y="9656"/>
                </a:cubicBezTo>
                <a:cubicBezTo>
                  <a:pt x="7944" y="9608"/>
                  <a:pt x="8185" y="9677"/>
                  <a:pt x="8353" y="9629"/>
                </a:cubicBezTo>
                <a:cubicBezTo>
                  <a:pt x="8521" y="9581"/>
                  <a:pt x="8604" y="9494"/>
                  <a:pt x="8597" y="9368"/>
                </a:cubicBezTo>
                <a:cubicBezTo>
                  <a:pt x="8590" y="9242"/>
                  <a:pt x="8278" y="8989"/>
                  <a:pt x="8312" y="8872"/>
                </a:cubicBezTo>
                <a:cubicBezTo>
                  <a:pt x="8346" y="8755"/>
                  <a:pt x="8653" y="8734"/>
                  <a:pt x="8802" y="8668"/>
                </a:cubicBezTo>
                <a:cubicBezTo>
                  <a:pt x="8951" y="8602"/>
                  <a:pt x="9106" y="8518"/>
                  <a:pt x="9207" y="8474"/>
                </a:cubicBezTo>
                <a:cubicBezTo>
                  <a:pt x="9308" y="8430"/>
                  <a:pt x="9462" y="8479"/>
                  <a:pt x="9408" y="8406"/>
                </a:cubicBezTo>
                <a:cubicBezTo>
                  <a:pt x="9354" y="8333"/>
                  <a:pt x="9101" y="8223"/>
                  <a:pt x="8882" y="8035"/>
                </a:cubicBezTo>
                <a:cubicBezTo>
                  <a:pt x="8663" y="7847"/>
                  <a:pt x="8352" y="7492"/>
                  <a:pt x="8092" y="7279"/>
                </a:cubicBezTo>
                <a:cubicBezTo>
                  <a:pt x="7832" y="7066"/>
                  <a:pt x="7487" y="6889"/>
                  <a:pt x="7321" y="6759"/>
                </a:cubicBezTo>
                <a:cubicBezTo>
                  <a:pt x="7155" y="6629"/>
                  <a:pt x="7054" y="6580"/>
                  <a:pt x="7098" y="6497"/>
                </a:cubicBezTo>
                <a:cubicBezTo>
                  <a:pt x="7142" y="6414"/>
                  <a:pt x="7390" y="6345"/>
                  <a:pt x="7586" y="6263"/>
                </a:cubicBezTo>
                <a:cubicBezTo>
                  <a:pt x="7782" y="6181"/>
                  <a:pt x="8026" y="6082"/>
                  <a:pt x="8276" y="6002"/>
                </a:cubicBezTo>
                <a:cubicBezTo>
                  <a:pt x="8526" y="5922"/>
                  <a:pt x="8900" y="5853"/>
                  <a:pt x="9086" y="5782"/>
                </a:cubicBezTo>
                <a:cubicBezTo>
                  <a:pt x="9272" y="5711"/>
                  <a:pt x="9238" y="5584"/>
                  <a:pt x="9390" y="5577"/>
                </a:cubicBezTo>
                <a:cubicBezTo>
                  <a:pt x="9542" y="5570"/>
                  <a:pt x="9898" y="5757"/>
                  <a:pt x="10000" y="5741"/>
                </a:cubicBezTo>
                <a:cubicBezTo>
                  <a:pt x="10102" y="5725"/>
                  <a:pt x="10000" y="5568"/>
                  <a:pt x="10000" y="5481"/>
                </a:cubicBezTo>
                <a:lnTo>
                  <a:pt x="10000" y="4697"/>
                </a:lnTo>
                <a:cubicBezTo>
                  <a:pt x="9655" y="4697"/>
                  <a:pt x="9655" y="3654"/>
                  <a:pt x="9655" y="3654"/>
                </a:cubicBezTo>
                <a:lnTo>
                  <a:pt x="9655" y="2871"/>
                </a:lnTo>
                <a:lnTo>
                  <a:pt x="9655" y="2609"/>
                </a:lnTo>
                <a:lnTo>
                  <a:pt x="9310" y="1827"/>
                </a:lnTo>
                <a:lnTo>
                  <a:pt x="9310" y="1305"/>
                </a:lnTo>
                <a:lnTo>
                  <a:pt x="7931" y="783"/>
                </a:lnTo>
                <a:lnTo>
                  <a:pt x="6552" y="1305"/>
                </a:lnTo>
                <a:cubicBezTo>
                  <a:pt x="6552" y="1305"/>
                  <a:pt x="6207" y="1305"/>
                  <a:pt x="5862" y="1044"/>
                </a:cubicBezTo>
                <a:lnTo>
                  <a:pt x="5862" y="522"/>
                </a:lnTo>
                <a:lnTo>
                  <a:pt x="4828" y="261"/>
                </a:lnTo>
                <a:lnTo>
                  <a:pt x="4138" y="0"/>
                </a:lnTo>
                <a:lnTo>
                  <a:pt x="3793" y="261"/>
                </a:lnTo>
                <a:lnTo>
                  <a:pt x="3448" y="1305"/>
                </a:lnTo>
                <a:lnTo>
                  <a:pt x="3103" y="1827"/>
                </a:lnTo>
                <a:lnTo>
                  <a:pt x="2414" y="1827"/>
                </a:lnTo>
                <a:lnTo>
                  <a:pt x="1724" y="1827"/>
                </a:lnTo>
                <a:lnTo>
                  <a:pt x="1724" y="2088"/>
                </a:lnTo>
                <a:lnTo>
                  <a:pt x="1724" y="2609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7" name="Freeform 345"/>
          <p:cNvSpPr>
            <a:spLocks/>
          </p:cNvSpPr>
          <p:nvPr/>
        </p:nvSpPr>
        <p:spPr bwMode="auto">
          <a:xfrm>
            <a:off x="6947452" y="3312501"/>
            <a:ext cx="57150" cy="76200"/>
          </a:xfrm>
          <a:custGeom>
            <a:avLst/>
            <a:gdLst>
              <a:gd name="T0" fmla="*/ 2147483646 w 66"/>
              <a:gd name="T1" fmla="*/ 2147483646 h 90"/>
              <a:gd name="T2" fmla="*/ 2147483646 w 66"/>
              <a:gd name="T3" fmla="*/ 2147483646 h 90"/>
              <a:gd name="T4" fmla="*/ 2147483646 w 66"/>
              <a:gd name="T5" fmla="*/ 2147483646 h 90"/>
              <a:gd name="T6" fmla="*/ 2147483646 w 66"/>
              <a:gd name="T7" fmla="*/ 2147483646 h 90"/>
              <a:gd name="T8" fmla="*/ 2147483646 w 66"/>
              <a:gd name="T9" fmla="*/ 2147483646 h 90"/>
              <a:gd name="T10" fmla="*/ 2147483646 w 66"/>
              <a:gd name="T11" fmla="*/ 2147483646 h 90"/>
              <a:gd name="T12" fmla="*/ 2147483646 w 66"/>
              <a:gd name="T13" fmla="*/ 2147483646 h 90"/>
              <a:gd name="T14" fmla="*/ 2147483646 w 66"/>
              <a:gd name="T15" fmla="*/ 2147483646 h 90"/>
              <a:gd name="T16" fmla="*/ 2147483646 w 66"/>
              <a:gd name="T17" fmla="*/ 2147483646 h 90"/>
              <a:gd name="T18" fmla="*/ 2147483646 w 66"/>
              <a:gd name="T19" fmla="*/ 2147483646 h 90"/>
              <a:gd name="T20" fmla="*/ 2147483646 w 66"/>
              <a:gd name="T21" fmla="*/ 0 h 90"/>
              <a:gd name="T22" fmla="*/ 2147483646 w 66"/>
              <a:gd name="T23" fmla="*/ 2147483646 h 90"/>
              <a:gd name="T24" fmla="*/ 2147483646 w 66"/>
              <a:gd name="T25" fmla="*/ 2147483646 h 90"/>
              <a:gd name="T26" fmla="*/ 2147483646 w 66"/>
              <a:gd name="T27" fmla="*/ 2147483646 h 90"/>
              <a:gd name="T28" fmla="*/ 2147483646 w 66"/>
              <a:gd name="T29" fmla="*/ 2147483646 h 90"/>
              <a:gd name="T30" fmla="*/ 2147483646 w 66"/>
              <a:gd name="T31" fmla="*/ 2147483646 h 90"/>
              <a:gd name="T32" fmla="*/ 0 w 66"/>
              <a:gd name="T33" fmla="*/ 2147483646 h 90"/>
              <a:gd name="T34" fmla="*/ 2147483646 w 66"/>
              <a:gd name="T35" fmla="*/ 2147483646 h 90"/>
              <a:gd name="T36" fmla="*/ 2147483646 w 66"/>
              <a:gd name="T37" fmla="*/ 2147483646 h 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6" h="90">
                <a:moveTo>
                  <a:pt x="18" y="72"/>
                </a:moveTo>
                <a:lnTo>
                  <a:pt x="30" y="78"/>
                </a:lnTo>
                <a:lnTo>
                  <a:pt x="36" y="84"/>
                </a:lnTo>
                <a:lnTo>
                  <a:pt x="42" y="90"/>
                </a:lnTo>
                <a:lnTo>
                  <a:pt x="48" y="78"/>
                </a:lnTo>
                <a:lnTo>
                  <a:pt x="48" y="60"/>
                </a:lnTo>
                <a:lnTo>
                  <a:pt x="60" y="48"/>
                </a:lnTo>
                <a:lnTo>
                  <a:pt x="60" y="30"/>
                </a:lnTo>
                <a:lnTo>
                  <a:pt x="66" y="18"/>
                </a:lnTo>
                <a:lnTo>
                  <a:pt x="66" y="6"/>
                </a:lnTo>
                <a:lnTo>
                  <a:pt x="66" y="0"/>
                </a:lnTo>
                <a:lnTo>
                  <a:pt x="54" y="6"/>
                </a:lnTo>
                <a:lnTo>
                  <a:pt x="36" y="12"/>
                </a:lnTo>
                <a:lnTo>
                  <a:pt x="36" y="30"/>
                </a:lnTo>
                <a:lnTo>
                  <a:pt x="24" y="18"/>
                </a:lnTo>
                <a:lnTo>
                  <a:pt x="12" y="54"/>
                </a:lnTo>
                <a:lnTo>
                  <a:pt x="0" y="66"/>
                </a:lnTo>
                <a:lnTo>
                  <a:pt x="6" y="72"/>
                </a:lnTo>
                <a:lnTo>
                  <a:pt x="18" y="7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9" name="Freeform 346"/>
          <p:cNvSpPr>
            <a:spLocks/>
          </p:cNvSpPr>
          <p:nvPr/>
        </p:nvSpPr>
        <p:spPr bwMode="auto">
          <a:xfrm rot="-633815">
            <a:off x="7233203" y="3637543"/>
            <a:ext cx="119063" cy="122635"/>
          </a:xfrm>
          <a:custGeom>
            <a:avLst/>
            <a:gdLst>
              <a:gd name="T0" fmla="*/ 2147483646 w 9874"/>
              <a:gd name="T1" fmla="*/ 2147483646 h 10000"/>
              <a:gd name="T2" fmla="*/ 2147483646 w 9874"/>
              <a:gd name="T3" fmla="*/ 2147483646 h 10000"/>
              <a:gd name="T4" fmla="*/ 2147483646 w 9874"/>
              <a:gd name="T5" fmla="*/ 2147483646 h 10000"/>
              <a:gd name="T6" fmla="*/ 2147483646 w 9874"/>
              <a:gd name="T7" fmla="*/ 0 h 10000"/>
              <a:gd name="T8" fmla="*/ 2147483646 w 9874"/>
              <a:gd name="T9" fmla="*/ 2147483646 h 10000"/>
              <a:gd name="T10" fmla="*/ 2147483646 w 9874"/>
              <a:gd name="T11" fmla="*/ 2147483646 h 10000"/>
              <a:gd name="T12" fmla="*/ 2147483646 w 9874"/>
              <a:gd name="T13" fmla="*/ 2147483646 h 10000"/>
              <a:gd name="T14" fmla="*/ 2147483646 w 9874"/>
              <a:gd name="T15" fmla="*/ 2147483646 h 10000"/>
              <a:gd name="T16" fmla="*/ 2147483646 w 9874"/>
              <a:gd name="T17" fmla="*/ 2147483646 h 10000"/>
              <a:gd name="T18" fmla="*/ 0 w 9874"/>
              <a:gd name="T19" fmla="*/ 2147483646 h 10000"/>
              <a:gd name="T20" fmla="*/ 2147483646 w 9874"/>
              <a:gd name="T21" fmla="*/ 2147483646 h 10000"/>
              <a:gd name="T22" fmla="*/ 2147483646 w 9874"/>
              <a:gd name="T23" fmla="*/ 2147483646 h 10000"/>
              <a:gd name="T24" fmla="*/ 2147483646 w 9874"/>
              <a:gd name="T25" fmla="*/ 2147483646 h 10000"/>
              <a:gd name="T26" fmla="*/ 2147483646 w 9874"/>
              <a:gd name="T27" fmla="*/ 2147483646 h 10000"/>
              <a:gd name="T28" fmla="*/ 2147483646 w 9874"/>
              <a:gd name="T29" fmla="*/ 2147483646 h 10000"/>
              <a:gd name="T30" fmla="*/ 2147483646 w 9874"/>
              <a:gd name="T31" fmla="*/ 2147483646 h 10000"/>
              <a:gd name="T32" fmla="*/ 2147483646 w 9874"/>
              <a:gd name="T33" fmla="*/ 2147483646 h 10000"/>
              <a:gd name="T34" fmla="*/ 2147483646 w 9874"/>
              <a:gd name="T35" fmla="*/ 2147483646 h 10000"/>
              <a:gd name="T36" fmla="*/ 2147483646 w 9874"/>
              <a:gd name="T37" fmla="*/ 2147483646 h 10000"/>
              <a:gd name="T38" fmla="*/ 2147483646 w 9874"/>
              <a:gd name="T39" fmla="*/ 2147483646 h 10000"/>
              <a:gd name="T40" fmla="*/ 2147483646 w 9874"/>
              <a:gd name="T41" fmla="*/ 2147483646 h 10000"/>
              <a:gd name="T42" fmla="*/ 2147483646 w 9874"/>
              <a:gd name="T43" fmla="*/ 2147483646 h 10000"/>
              <a:gd name="T44" fmla="*/ 2147483646 w 9874"/>
              <a:gd name="T45" fmla="*/ 2147483646 h 10000"/>
              <a:gd name="T46" fmla="*/ 2147483646 w 9874"/>
              <a:gd name="T47" fmla="*/ 2147483646 h 10000"/>
              <a:gd name="T48" fmla="*/ 2147483646 w 9874"/>
              <a:gd name="T49" fmla="*/ 2147483646 h 10000"/>
              <a:gd name="T50" fmla="*/ 2147483646 w 9874"/>
              <a:gd name="T51" fmla="*/ 2147483646 h 1000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9874" h="10000">
                <a:moveTo>
                  <a:pt x="9677" y="735"/>
                </a:moveTo>
                <a:lnTo>
                  <a:pt x="9874" y="489"/>
                </a:lnTo>
                <a:lnTo>
                  <a:pt x="9223" y="488"/>
                </a:lnTo>
                <a:lnTo>
                  <a:pt x="8813" y="0"/>
                </a:lnTo>
                <a:lnTo>
                  <a:pt x="5802" y="299"/>
                </a:lnTo>
                <a:lnTo>
                  <a:pt x="3889" y="1094"/>
                </a:lnTo>
                <a:lnTo>
                  <a:pt x="1667" y="1588"/>
                </a:lnTo>
                <a:lnTo>
                  <a:pt x="1667" y="2083"/>
                </a:lnTo>
                <a:lnTo>
                  <a:pt x="1111" y="3073"/>
                </a:lnTo>
                <a:lnTo>
                  <a:pt x="0" y="4062"/>
                </a:lnTo>
                <a:lnTo>
                  <a:pt x="1111" y="5547"/>
                </a:lnTo>
                <a:lnTo>
                  <a:pt x="3333" y="6042"/>
                </a:lnTo>
                <a:lnTo>
                  <a:pt x="2222" y="7031"/>
                </a:lnTo>
                <a:lnTo>
                  <a:pt x="2222" y="9010"/>
                </a:lnTo>
                <a:lnTo>
                  <a:pt x="4445" y="10000"/>
                </a:lnTo>
                <a:lnTo>
                  <a:pt x="5555" y="9010"/>
                </a:lnTo>
                <a:lnTo>
                  <a:pt x="5555" y="8021"/>
                </a:lnTo>
                <a:lnTo>
                  <a:pt x="7777" y="7031"/>
                </a:lnTo>
                <a:lnTo>
                  <a:pt x="5555" y="5052"/>
                </a:lnTo>
                <a:lnTo>
                  <a:pt x="5555" y="4062"/>
                </a:lnTo>
                <a:lnTo>
                  <a:pt x="4445" y="2578"/>
                </a:lnTo>
                <a:lnTo>
                  <a:pt x="7777" y="2083"/>
                </a:lnTo>
                <a:lnTo>
                  <a:pt x="9152" y="1778"/>
                </a:lnTo>
                <a:lnTo>
                  <a:pt x="9179" y="1136"/>
                </a:lnTo>
                <a:lnTo>
                  <a:pt x="9413" y="901"/>
                </a:lnTo>
                <a:lnTo>
                  <a:pt x="9677" y="73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20" name="Freeform 351"/>
          <p:cNvSpPr>
            <a:spLocks/>
          </p:cNvSpPr>
          <p:nvPr/>
        </p:nvSpPr>
        <p:spPr bwMode="auto">
          <a:xfrm>
            <a:off x="7226059" y="3447043"/>
            <a:ext cx="153590" cy="126206"/>
          </a:xfrm>
          <a:custGeom>
            <a:avLst/>
            <a:gdLst>
              <a:gd name="T0" fmla="*/ 2147483646 w 10000"/>
              <a:gd name="T1" fmla="*/ 2147483646 h 10000"/>
              <a:gd name="T2" fmla="*/ 2147483646 w 10000"/>
              <a:gd name="T3" fmla="*/ 2147483646 h 10000"/>
              <a:gd name="T4" fmla="*/ 2147483646 w 10000"/>
              <a:gd name="T5" fmla="*/ 2147483646 h 10000"/>
              <a:gd name="T6" fmla="*/ 2147483646 w 10000"/>
              <a:gd name="T7" fmla="*/ 0 h 10000"/>
              <a:gd name="T8" fmla="*/ 2147483646 w 10000"/>
              <a:gd name="T9" fmla="*/ 2147483646 h 10000"/>
              <a:gd name="T10" fmla="*/ 2147483646 w 10000"/>
              <a:gd name="T11" fmla="*/ 2147483646 h 10000"/>
              <a:gd name="T12" fmla="*/ 2147483646 w 10000"/>
              <a:gd name="T13" fmla="*/ 2147483646 h 10000"/>
              <a:gd name="T14" fmla="*/ 2147483646 w 10000"/>
              <a:gd name="T15" fmla="*/ 2147483646 h 10000"/>
              <a:gd name="T16" fmla="*/ 2147483646 w 10000"/>
              <a:gd name="T17" fmla="*/ 2147483646 h 10000"/>
              <a:gd name="T18" fmla="*/ 2147483646 w 10000"/>
              <a:gd name="T19" fmla="*/ 2147483646 h 10000"/>
              <a:gd name="T20" fmla="*/ 2147483646 w 10000"/>
              <a:gd name="T21" fmla="*/ 2147483646 h 10000"/>
              <a:gd name="T22" fmla="*/ 147736086 w 10000"/>
              <a:gd name="T23" fmla="*/ 2147483646 h 10000"/>
              <a:gd name="T24" fmla="*/ 2147483646 w 10000"/>
              <a:gd name="T25" fmla="*/ 2147483646 h 10000"/>
              <a:gd name="T26" fmla="*/ 2147483646 w 10000"/>
              <a:gd name="T27" fmla="*/ 2147483646 h 10000"/>
              <a:gd name="T28" fmla="*/ 2147483646 w 10000"/>
              <a:gd name="T29" fmla="*/ 2147483646 h 10000"/>
              <a:gd name="T30" fmla="*/ 2147483646 w 10000"/>
              <a:gd name="T31" fmla="*/ 2147483646 h 10000"/>
              <a:gd name="T32" fmla="*/ 2147483646 w 10000"/>
              <a:gd name="T33" fmla="*/ 2147483646 h 10000"/>
              <a:gd name="T34" fmla="*/ 2147483646 w 10000"/>
              <a:gd name="T35" fmla="*/ 2147483646 h 10000"/>
              <a:gd name="T36" fmla="*/ 2147483646 w 10000"/>
              <a:gd name="T37" fmla="*/ 2147483646 h 10000"/>
              <a:gd name="T38" fmla="*/ 2147483646 w 10000"/>
              <a:gd name="T39" fmla="*/ 2147483646 h 10000"/>
              <a:gd name="T40" fmla="*/ 2147483646 w 10000"/>
              <a:gd name="T41" fmla="*/ 2147483646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000" h="10000">
                <a:moveTo>
                  <a:pt x="8952" y="4746"/>
                </a:moveTo>
                <a:cubicBezTo>
                  <a:pt x="8952" y="4746"/>
                  <a:pt x="9789" y="4438"/>
                  <a:pt x="9789" y="4036"/>
                </a:cubicBezTo>
                <a:cubicBezTo>
                  <a:pt x="10125" y="3229"/>
                  <a:pt x="10054" y="3000"/>
                  <a:pt x="9628" y="2328"/>
                </a:cubicBezTo>
                <a:cubicBezTo>
                  <a:pt x="9201" y="1655"/>
                  <a:pt x="8028" y="776"/>
                  <a:pt x="7229" y="0"/>
                </a:cubicBezTo>
                <a:cubicBezTo>
                  <a:pt x="6677" y="239"/>
                  <a:pt x="6358" y="529"/>
                  <a:pt x="5576" y="715"/>
                </a:cubicBezTo>
                <a:cubicBezTo>
                  <a:pt x="4794" y="901"/>
                  <a:pt x="3551" y="983"/>
                  <a:pt x="2539" y="1118"/>
                </a:cubicBezTo>
                <a:lnTo>
                  <a:pt x="2201" y="715"/>
                </a:lnTo>
                <a:lnTo>
                  <a:pt x="1188" y="2730"/>
                </a:lnTo>
                <a:cubicBezTo>
                  <a:pt x="963" y="3268"/>
                  <a:pt x="631" y="4031"/>
                  <a:pt x="513" y="4343"/>
                </a:cubicBezTo>
                <a:cubicBezTo>
                  <a:pt x="396" y="4654"/>
                  <a:pt x="496" y="4524"/>
                  <a:pt x="482" y="4603"/>
                </a:cubicBezTo>
                <a:cubicBezTo>
                  <a:pt x="467" y="4681"/>
                  <a:pt x="503" y="4723"/>
                  <a:pt x="422" y="4817"/>
                </a:cubicBezTo>
                <a:cubicBezTo>
                  <a:pt x="342" y="4911"/>
                  <a:pt x="-28" y="5153"/>
                  <a:pt x="2" y="5165"/>
                </a:cubicBezTo>
                <a:cubicBezTo>
                  <a:pt x="871" y="6361"/>
                  <a:pt x="1309" y="7628"/>
                  <a:pt x="1789" y="8230"/>
                </a:cubicBezTo>
                <a:cubicBezTo>
                  <a:pt x="2266" y="8832"/>
                  <a:pt x="2645" y="8558"/>
                  <a:pt x="2875" y="8776"/>
                </a:cubicBezTo>
                <a:cubicBezTo>
                  <a:pt x="3105" y="8994"/>
                  <a:pt x="2722" y="9336"/>
                  <a:pt x="3174" y="9539"/>
                </a:cubicBezTo>
                <a:cubicBezTo>
                  <a:pt x="3626" y="9742"/>
                  <a:pt x="4682" y="10053"/>
                  <a:pt x="5588" y="9993"/>
                </a:cubicBezTo>
                <a:cubicBezTo>
                  <a:pt x="6494" y="9933"/>
                  <a:pt x="8055" y="9717"/>
                  <a:pt x="8615" y="9179"/>
                </a:cubicBezTo>
                <a:cubicBezTo>
                  <a:pt x="9175" y="8641"/>
                  <a:pt x="8840" y="7567"/>
                  <a:pt x="8952" y="6761"/>
                </a:cubicBezTo>
                <a:lnTo>
                  <a:pt x="9628" y="6358"/>
                </a:lnTo>
                <a:cubicBezTo>
                  <a:pt x="9591" y="6168"/>
                  <a:pt x="9555" y="5977"/>
                  <a:pt x="9518" y="5787"/>
                </a:cubicBezTo>
                <a:cubicBezTo>
                  <a:pt x="9629" y="5384"/>
                  <a:pt x="8840" y="5149"/>
                  <a:pt x="8952" y="4746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21" name="Freeform 353"/>
          <p:cNvSpPr>
            <a:spLocks/>
          </p:cNvSpPr>
          <p:nvPr/>
        </p:nvSpPr>
        <p:spPr bwMode="auto">
          <a:xfrm>
            <a:off x="7071278" y="3388702"/>
            <a:ext cx="119063" cy="61913"/>
          </a:xfrm>
          <a:custGeom>
            <a:avLst/>
            <a:gdLst>
              <a:gd name="T0" fmla="*/ 2147483646 w 10569"/>
              <a:gd name="T1" fmla="*/ 1784266055 h 10092"/>
              <a:gd name="T2" fmla="*/ 2147483646 w 10569"/>
              <a:gd name="T3" fmla="*/ 1003710399 h 10092"/>
              <a:gd name="T4" fmla="*/ 2147483646 w 10569"/>
              <a:gd name="T5" fmla="*/ 502000758 h 10092"/>
              <a:gd name="T6" fmla="*/ 2147483646 w 10569"/>
              <a:gd name="T7" fmla="*/ 0 h 10092"/>
              <a:gd name="T8" fmla="*/ 2147483646 w 10569"/>
              <a:gd name="T9" fmla="*/ 250834547 h 10092"/>
              <a:gd name="T10" fmla="*/ 2147483646 w 10569"/>
              <a:gd name="T11" fmla="*/ 0 h 10092"/>
              <a:gd name="T12" fmla="*/ 2147483646 w 10569"/>
              <a:gd name="T13" fmla="*/ 250834547 h 10092"/>
              <a:gd name="T14" fmla="*/ 2147483646 w 10569"/>
              <a:gd name="T15" fmla="*/ 502000758 h 10092"/>
              <a:gd name="T16" fmla="*/ 2147483646 w 10569"/>
              <a:gd name="T17" fmla="*/ 752875852 h 10092"/>
              <a:gd name="T18" fmla="*/ 126895188 w 10569"/>
              <a:gd name="T19" fmla="*/ 1003710399 h 10092"/>
              <a:gd name="T20" fmla="*/ 2147483646 w 10569"/>
              <a:gd name="T21" fmla="*/ 1342794782 h 10092"/>
              <a:gd name="T22" fmla="*/ 2147483646 w 10569"/>
              <a:gd name="T23" fmla="*/ 1800525632 h 10092"/>
              <a:gd name="T24" fmla="*/ 2147483646 w 10569"/>
              <a:gd name="T25" fmla="*/ 2147483646 h 10092"/>
              <a:gd name="T26" fmla="*/ 2147483646 w 10569"/>
              <a:gd name="T27" fmla="*/ 2147483646 h 10092"/>
              <a:gd name="T28" fmla="*/ 2147483646 w 10569"/>
              <a:gd name="T29" fmla="*/ 2147483646 h 10092"/>
              <a:gd name="T30" fmla="*/ 2147483646 w 10569"/>
              <a:gd name="T31" fmla="*/ 2147483646 h 10092"/>
              <a:gd name="T32" fmla="*/ 2147483646 w 10569"/>
              <a:gd name="T33" fmla="*/ 2147483646 h 10092"/>
              <a:gd name="T34" fmla="*/ 2147483646 w 10569"/>
              <a:gd name="T35" fmla="*/ 2147483646 h 10092"/>
              <a:gd name="T36" fmla="*/ 2147483646 w 10569"/>
              <a:gd name="T37" fmla="*/ 2147483646 h 10092"/>
              <a:gd name="T38" fmla="*/ 2147483646 w 10569"/>
              <a:gd name="T39" fmla="*/ 2147483646 h 10092"/>
              <a:gd name="T40" fmla="*/ 2147483646 w 10569"/>
              <a:gd name="T41" fmla="*/ 2147483646 h 10092"/>
              <a:gd name="T42" fmla="*/ 2147483646 w 10569"/>
              <a:gd name="T43" fmla="*/ 2147483646 h 10092"/>
              <a:gd name="T44" fmla="*/ 2147483646 w 10569"/>
              <a:gd name="T45" fmla="*/ 2147483646 h 1009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0569" h="10092">
                <a:moveTo>
                  <a:pt x="10569" y="5925"/>
                </a:moveTo>
                <a:cubicBezTo>
                  <a:pt x="10249" y="5077"/>
                  <a:pt x="8682" y="4197"/>
                  <a:pt x="7738" y="3333"/>
                </a:cubicBezTo>
                <a:lnTo>
                  <a:pt x="5920" y="1667"/>
                </a:lnTo>
                <a:lnTo>
                  <a:pt x="4102" y="0"/>
                </a:lnTo>
                <a:lnTo>
                  <a:pt x="4102" y="833"/>
                </a:lnTo>
                <a:lnTo>
                  <a:pt x="3193" y="0"/>
                </a:lnTo>
                <a:lnTo>
                  <a:pt x="2738" y="833"/>
                </a:lnTo>
                <a:lnTo>
                  <a:pt x="1829" y="1667"/>
                </a:lnTo>
                <a:lnTo>
                  <a:pt x="920" y="2500"/>
                </a:lnTo>
                <a:cubicBezTo>
                  <a:pt x="617" y="2778"/>
                  <a:pt x="87" y="3007"/>
                  <a:pt x="11" y="3333"/>
                </a:cubicBezTo>
                <a:cubicBezTo>
                  <a:pt x="-65" y="3659"/>
                  <a:pt x="248" y="4018"/>
                  <a:pt x="466" y="4459"/>
                </a:cubicBezTo>
                <a:cubicBezTo>
                  <a:pt x="684" y="4900"/>
                  <a:pt x="1019" y="5333"/>
                  <a:pt x="1322" y="5979"/>
                </a:cubicBezTo>
                <a:cubicBezTo>
                  <a:pt x="1625" y="6625"/>
                  <a:pt x="2048" y="7802"/>
                  <a:pt x="2284" y="8333"/>
                </a:cubicBezTo>
                <a:cubicBezTo>
                  <a:pt x="2520" y="8864"/>
                  <a:pt x="2583" y="8874"/>
                  <a:pt x="2738" y="9167"/>
                </a:cubicBezTo>
                <a:cubicBezTo>
                  <a:pt x="2893" y="9460"/>
                  <a:pt x="3217" y="10092"/>
                  <a:pt x="3217" y="10092"/>
                </a:cubicBezTo>
                <a:cubicBezTo>
                  <a:pt x="4581" y="10092"/>
                  <a:pt x="4900" y="9994"/>
                  <a:pt x="4900" y="9994"/>
                </a:cubicBezTo>
                <a:cubicBezTo>
                  <a:pt x="4785" y="9440"/>
                  <a:pt x="5654" y="9714"/>
                  <a:pt x="5539" y="9160"/>
                </a:cubicBezTo>
                <a:cubicBezTo>
                  <a:pt x="5853" y="9260"/>
                  <a:pt x="6250" y="9364"/>
                  <a:pt x="6402" y="9410"/>
                </a:cubicBezTo>
                <a:cubicBezTo>
                  <a:pt x="6554" y="9456"/>
                  <a:pt x="6377" y="9434"/>
                  <a:pt x="6453" y="9434"/>
                </a:cubicBezTo>
                <a:cubicBezTo>
                  <a:pt x="6529" y="9434"/>
                  <a:pt x="6505" y="9504"/>
                  <a:pt x="6723" y="9605"/>
                </a:cubicBezTo>
                <a:cubicBezTo>
                  <a:pt x="6941" y="9707"/>
                  <a:pt x="7421" y="10085"/>
                  <a:pt x="7759" y="10043"/>
                </a:cubicBezTo>
                <a:cubicBezTo>
                  <a:pt x="8097" y="10001"/>
                  <a:pt x="8436" y="9626"/>
                  <a:pt x="8753" y="9355"/>
                </a:cubicBezTo>
                <a:cubicBezTo>
                  <a:pt x="9070" y="9084"/>
                  <a:pt x="8347" y="9964"/>
                  <a:pt x="10391" y="9757"/>
                </a:cubicBezTo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22" name="Freeform 354"/>
          <p:cNvSpPr>
            <a:spLocks/>
          </p:cNvSpPr>
          <p:nvPr/>
        </p:nvSpPr>
        <p:spPr bwMode="auto">
          <a:xfrm>
            <a:off x="7155813" y="3452995"/>
            <a:ext cx="103585" cy="71438"/>
          </a:xfrm>
          <a:custGeom>
            <a:avLst/>
            <a:gdLst>
              <a:gd name="T0" fmla="*/ 2147483646 w 9980"/>
              <a:gd name="T1" fmla="*/ 0 h 10000"/>
              <a:gd name="T2" fmla="*/ 2147483646 w 9980"/>
              <a:gd name="T3" fmla="*/ 1146309471 h 10000"/>
              <a:gd name="T4" fmla="*/ 2147483646 w 9980"/>
              <a:gd name="T5" fmla="*/ 1665489132 h 10000"/>
              <a:gd name="T6" fmla="*/ 2147483646 w 9980"/>
              <a:gd name="T7" fmla="*/ 2147483646 h 10000"/>
              <a:gd name="T8" fmla="*/ 2147483646 w 9980"/>
              <a:gd name="T9" fmla="*/ 1996026625 h 10000"/>
              <a:gd name="T10" fmla="*/ 2147483646 w 9980"/>
              <a:gd name="T11" fmla="*/ 1665489132 h 10000"/>
              <a:gd name="T12" fmla="*/ 2147483646 w 9980"/>
              <a:gd name="T13" fmla="*/ 2147483646 h 10000"/>
              <a:gd name="T14" fmla="*/ 579158307 w 9980"/>
              <a:gd name="T15" fmla="*/ 2147483646 h 10000"/>
              <a:gd name="T16" fmla="*/ 155334902 w 9980"/>
              <a:gd name="T17" fmla="*/ 2147483646 h 10000"/>
              <a:gd name="T18" fmla="*/ 2147483646 w 9980"/>
              <a:gd name="T19" fmla="*/ 2147483646 h 10000"/>
              <a:gd name="T20" fmla="*/ 2147483646 w 9980"/>
              <a:gd name="T21" fmla="*/ 2147483646 h 10000"/>
              <a:gd name="T22" fmla="*/ 2147483646 w 9980"/>
              <a:gd name="T23" fmla="*/ 2147483646 h 10000"/>
              <a:gd name="T24" fmla="*/ 2147483646 w 9980"/>
              <a:gd name="T25" fmla="*/ 2147483646 h 10000"/>
              <a:gd name="T26" fmla="*/ 2147483646 w 9980"/>
              <a:gd name="T27" fmla="*/ 2147483646 h 10000"/>
              <a:gd name="T28" fmla="*/ 2147483646 w 9980"/>
              <a:gd name="T29" fmla="*/ 2147483646 h 10000"/>
              <a:gd name="T30" fmla="*/ 2147483646 w 9980"/>
              <a:gd name="T31" fmla="*/ 2147483646 h 10000"/>
              <a:gd name="T32" fmla="*/ 2147483646 w 9980"/>
              <a:gd name="T33" fmla="*/ 2147483646 h 10000"/>
              <a:gd name="T34" fmla="*/ 2147483646 w 9980"/>
              <a:gd name="T35" fmla="*/ 1146309471 h 10000"/>
              <a:gd name="T36" fmla="*/ 2147483646 w 9980"/>
              <a:gd name="T37" fmla="*/ 94320627 h 10000"/>
              <a:gd name="T38" fmla="*/ 2147483646 w 9980"/>
              <a:gd name="T39" fmla="*/ 250572289 h 10000"/>
              <a:gd name="T40" fmla="*/ 2147483646 w 9980"/>
              <a:gd name="T41" fmla="*/ 0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9980" h="10000">
                <a:moveTo>
                  <a:pt x="7338" y="0"/>
                </a:moveTo>
                <a:cubicBezTo>
                  <a:pt x="6885" y="506"/>
                  <a:pt x="6535" y="1151"/>
                  <a:pt x="5980" y="1519"/>
                </a:cubicBezTo>
                <a:cubicBezTo>
                  <a:pt x="5426" y="1887"/>
                  <a:pt x="4670" y="1978"/>
                  <a:pt x="4015" y="2207"/>
                </a:cubicBezTo>
                <a:cubicBezTo>
                  <a:pt x="2540" y="2895"/>
                  <a:pt x="2950" y="2822"/>
                  <a:pt x="2540" y="2895"/>
                </a:cubicBezTo>
                <a:cubicBezTo>
                  <a:pt x="2130" y="2968"/>
                  <a:pt x="1557" y="2645"/>
                  <a:pt x="1557" y="2645"/>
                </a:cubicBezTo>
                <a:cubicBezTo>
                  <a:pt x="1066" y="1958"/>
                  <a:pt x="1230" y="2051"/>
                  <a:pt x="1066" y="2207"/>
                </a:cubicBezTo>
                <a:cubicBezTo>
                  <a:pt x="902" y="2363"/>
                  <a:pt x="574" y="3582"/>
                  <a:pt x="574" y="3582"/>
                </a:cubicBezTo>
                <a:cubicBezTo>
                  <a:pt x="409" y="4270"/>
                  <a:pt x="174" y="5254"/>
                  <a:pt x="82" y="5646"/>
                </a:cubicBezTo>
                <a:cubicBezTo>
                  <a:pt x="-10" y="6038"/>
                  <a:pt x="-16" y="5749"/>
                  <a:pt x="22" y="5937"/>
                </a:cubicBezTo>
                <a:cubicBezTo>
                  <a:pt x="60" y="6125"/>
                  <a:pt x="42" y="6197"/>
                  <a:pt x="312" y="6773"/>
                </a:cubicBezTo>
                <a:cubicBezTo>
                  <a:pt x="583" y="7349"/>
                  <a:pt x="1094" y="8858"/>
                  <a:pt x="1644" y="9396"/>
                </a:cubicBezTo>
                <a:cubicBezTo>
                  <a:pt x="2194" y="9934"/>
                  <a:pt x="3153" y="9997"/>
                  <a:pt x="3610" y="10000"/>
                </a:cubicBezTo>
                <a:cubicBezTo>
                  <a:pt x="4068" y="10003"/>
                  <a:pt x="3989" y="9657"/>
                  <a:pt x="4389" y="9418"/>
                </a:cubicBezTo>
                <a:cubicBezTo>
                  <a:pt x="4788" y="9179"/>
                  <a:pt x="5720" y="8707"/>
                  <a:pt x="6009" y="8564"/>
                </a:cubicBezTo>
                <a:cubicBezTo>
                  <a:pt x="6298" y="8421"/>
                  <a:pt x="5883" y="8706"/>
                  <a:pt x="6124" y="8564"/>
                </a:cubicBezTo>
                <a:cubicBezTo>
                  <a:pt x="6364" y="8422"/>
                  <a:pt x="7069" y="8310"/>
                  <a:pt x="7455" y="7709"/>
                </a:cubicBezTo>
                <a:cubicBezTo>
                  <a:pt x="7841" y="7109"/>
                  <a:pt x="8111" y="5875"/>
                  <a:pt x="8438" y="4958"/>
                </a:cubicBezTo>
                <a:cubicBezTo>
                  <a:pt x="8929" y="3812"/>
                  <a:pt x="9701" y="2324"/>
                  <a:pt x="9913" y="1519"/>
                </a:cubicBezTo>
                <a:cubicBezTo>
                  <a:pt x="10125" y="713"/>
                  <a:pt x="9778" y="589"/>
                  <a:pt x="9710" y="125"/>
                </a:cubicBezTo>
                <a:lnTo>
                  <a:pt x="9128" y="332"/>
                </a:lnTo>
                <a:lnTo>
                  <a:pt x="7338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23" name="Freeform 355"/>
          <p:cNvSpPr>
            <a:spLocks/>
          </p:cNvSpPr>
          <p:nvPr/>
        </p:nvSpPr>
        <p:spPr bwMode="auto">
          <a:xfrm>
            <a:off x="7159384" y="3423229"/>
            <a:ext cx="100013" cy="52388"/>
          </a:xfrm>
          <a:custGeom>
            <a:avLst/>
            <a:gdLst>
              <a:gd name="T0" fmla="*/ 2147483646 w 10000"/>
              <a:gd name="T1" fmla="*/ 85299240 h 9595"/>
              <a:gd name="T2" fmla="*/ 2147483646 w 10000"/>
              <a:gd name="T3" fmla="*/ 13576773 h 9595"/>
              <a:gd name="T4" fmla="*/ 2147483646 w 10000"/>
              <a:gd name="T5" fmla="*/ 14455609 h 9595"/>
              <a:gd name="T6" fmla="*/ 2147483646 w 10000"/>
              <a:gd name="T7" fmla="*/ 85299240 h 9595"/>
              <a:gd name="T8" fmla="*/ 2147483646 w 10000"/>
              <a:gd name="T9" fmla="*/ 409818380 h 9595"/>
              <a:gd name="T10" fmla="*/ 0 w 10000"/>
              <a:gd name="T11" fmla="*/ 734500748 h 9595"/>
              <a:gd name="T12" fmla="*/ 2147483646 w 10000"/>
              <a:gd name="T13" fmla="*/ 1059017558 h 9595"/>
              <a:gd name="T14" fmla="*/ 2147483646 w 10000"/>
              <a:gd name="T15" fmla="*/ 1253991381 h 9595"/>
              <a:gd name="T16" fmla="*/ 2147483646 w 10000"/>
              <a:gd name="T17" fmla="*/ 1401365760 h 9595"/>
              <a:gd name="T18" fmla="*/ 2147483646 w 10000"/>
              <a:gd name="T19" fmla="*/ 1206535080 h 9595"/>
              <a:gd name="T20" fmla="*/ 2147483646 w 10000"/>
              <a:gd name="T21" fmla="*/ 1117738892 h 9595"/>
              <a:gd name="T22" fmla="*/ 2147483646 w 10000"/>
              <a:gd name="T23" fmla="*/ 800069697 h 9595"/>
              <a:gd name="T24" fmla="*/ 2147483646 w 10000"/>
              <a:gd name="T25" fmla="*/ 865641717 h 9595"/>
              <a:gd name="T26" fmla="*/ 2147483646 w 10000"/>
              <a:gd name="T27" fmla="*/ 726322096 h 9595"/>
              <a:gd name="T28" fmla="*/ 2147483646 w 10000"/>
              <a:gd name="T29" fmla="*/ 572221676 h 9595"/>
              <a:gd name="T30" fmla="*/ 2147483646 w 10000"/>
              <a:gd name="T31" fmla="*/ 314602478 h 9595"/>
              <a:gd name="T32" fmla="*/ 2147483646 w 10000"/>
              <a:gd name="T33" fmla="*/ 177307990 h 9595"/>
              <a:gd name="T34" fmla="*/ 2147483646 w 10000"/>
              <a:gd name="T35" fmla="*/ 85299240 h 9595"/>
              <a:gd name="T36" fmla="*/ 2147483646 w 10000"/>
              <a:gd name="T37" fmla="*/ 85299240 h 959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0000" h="9595">
                <a:moveTo>
                  <a:pt x="6210" y="584"/>
                </a:moveTo>
                <a:cubicBezTo>
                  <a:pt x="5554" y="325"/>
                  <a:pt x="5389" y="258"/>
                  <a:pt x="5013" y="93"/>
                </a:cubicBezTo>
                <a:cubicBezTo>
                  <a:pt x="4637" y="-72"/>
                  <a:pt x="4318" y="17"/>
                  <a:pt x="3953" y="99"/>
                </a:cubicBezTo>
                <a:lnTo>
                  <a:pt x="2823" y="584"/>
                </a:lnTo>
                <a:lnTo>
                  <a:pt x="2259" y="2806"/>
                </a:lnTo>
                <a:lnTo>
                  <a:pt x="0" y="5029"/>
                </a:lnTo>
                <a:lnTo>
                  <a:pt x="565" y="7251"/>
                </a:lnTo>
                <a:lnTo>
                  <a:pt x="979" y="8586"/>
                </a:lnTo>
                <a:lnTo>
                  <a:pt x="2018" y="9595"/>
                </a:lnTo>
                <a:lnTo>
                  <a:pt x="4432" y="8261"/>
                </a:lnTo>
                <a:lnTo>
                  <a:pt x="6240" y="7653"/>
                </a:lnTo>
                <a:lnTo>
                  <a:pt x="7130" y="5478"/>
                </a:lnTo>
                <a:lnTo>
                  <a:pt x="9214" y="5927"/>
                </a:lnTo>
                <a:lnTo>
                  <a:pt x="9803" y="4973"/>
                </a:lnTo>
                <a:cubicBezTo>
                  <a:pt x="9735" y="4622"/>
                  <a:pt x="9905" y="4270"/>
                  <a:pt x="9837" y="3918"/>
                </a:cubicBezTo>
                <a:cubicBezTo>
                  <a:pt x="9758" y="2807"/>
                  <a:pt x="10067" y="3265"/>
                  <a:pt x="9987" y="2154"/>
                </a:cubicBezTo>
                <a:cubicBezTo>
                  <a:pt x="9527" y="1653"/>
                  <a:pt x="9037" y="1714"/>
                  <a:pt x="8578" y="1214"/>
                </a:cubicBezTo>
                <a:cubicBezTo>
                  <a:pt x="8542" y="1004"/>
                  <a:pt x="8505" y="794"/>
                  <a:pt x="8469" y="584"/>
                </a:cubicBezTo>
                <a:lnTo>
                  <a:pt x="6210" y="58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24" name="Freeform 356"/>
          <p:cNvSpPr>
            <a:spLocks/>
          </p:cNvSpPr>
          <p:nvPr/>
        </p:nvSpPr>
        <p:spPr bwMode="auto">
          <a:xfrm>
            <a:off x="7271302" y="3558960"/>
            <a:ext cx="136922" cy="105966"/>
          </a:xfrm>
          <a:custGeom>
            <a:avLst/>
            <a:gdLst>
              <a:gd name="T0" fmla="*/ 2147483646 w 10000"/>
              <a:gd name="T1" fmla="*/ 2147483646 h 10000"/>
              <a:gd name="T2" fmla="*/ 2147483646 w 10000"/>
              <a:gd name="T3" fmla="*/ 2147483646 h 10000"/>
              <a:gd name="T4" fmla="*/ 0 w 10000"/>
              <a:gd name="T5" fmla="*/ 0 h 10000"/>
              <a:gd name="T6" fmla="*/ 0 w 10000"/>
              <a:gd name="T7" fmla="*/ 2147483646 h 10000"/>
              <a:gd name="T8" fmla="*/ 2147483646 w 10000"/>
              <a:gd name="T9" fmla="*/ 2147483646 h 10000"/>
              <a:gd name="T10" fmla="*/ 2147483646 w 10000"/>
              <a:gd name="T11" fmla="*/ 2147483646 h 10000"/>
              <a:gd name="T12" fmla="*/ 2147483646 w 10000"/>
              <a:gd name="T13" fmla="*/ 2147483646 h 10000"/>
              <a:gd name="T14" fmla="*/ 2147483646 w 10000"/>
              <a:gd name="T15" fmla="*/ 2147483646 h 10000"/>
              <a:gd name="T16" fmla="*/ 2147483646 w 10000"/>
              <a:gd name="T17" fmla="*/ 2147483646 h 10000"/>
              <a:gd name="T18" fmla="*/ 2147483646 w 10000"/>
              <a:gd name="T19" fmla="*/ 2147483646 h 10000"/>
              <a:gd name="T20" fmla="*/ 2147483646 w 10000"/>
              <a:gd name="T21" fmla="*/ 2147483646 h 10000"/>
              <a:gd name="T22" fmla="*/ 2147483646 w 10000"/>
              <a:gd name="T23" fmla="*/ 2147483646 h 10000"/>
              <a:gd name="T24" fmla="*/ 2147483646 w 10000"/>
              <a:gd name="T25" fmla="*/ 2147483646 h 10000"/>
              <a:gd name="T26" fmla="*/ 2147483646 w 10000"/>
              <a:gd name="T27" fmla="*/ 2147483646 h 10000"/>
              <a:gd name="T28" fmla="*/ 2147483646 w 10000"/>
              <a:gd name="T29" fmla="*/ 2147483646 h 10000"/>
              <a:gd name="T30" fmla="*/ 2147483646 w 10000"/>
              <a:gd name="T31" fmla="*/ 2147483646 h 10000"/>
              <a:gd name="T32" fmla="*/ 2147483646 w 10000"/>
              <a:gd name="T33" fmla="*/ 2147483646 h 10000"/>
              <a:gd name="T34" fmla="*/ 2147483646 w 10000"/>
              <a:gd name="T35" fmla="*/ 2147483646 h 10000"/>
              <a:gd name="T36" fmla="*/ 2147483646 w 10000"/>
              <a:gd name="T37" fmla="*/ 2147483646 h 10000"/>
              <a:gd name="T38" fmla="*/ 2147483646 w 10000"/>
              <a:gd name="T39" fmla="*/ 2147483646 h 10000"/>
              <a:gd name="T40" fmla="*/ 2147483646 w 10000"/>
              <a:gd name="T41" fmla="*/ 2147483646 h 10000"/>
              <a:gd name="T42" fmla="*/ 2147483646 w 10000"/>
              <a:gd name="T43" fmla="*/ 2147483646 h 10000"/>
              <a:gd name="T44" fmla="*/ 2147483646 w 10000"/>
              <a:gd name="T45" fmla="*/ 0 h 10000"/>
              <a:gd name="T46" fmla="*/ 2147483646 w 10000"/>
              <a:gd name="T47" fmla="*/ 2147483646 h 100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000" h="10000">
                <a:moveTo>
                  <a:pt x="3636" y="522"/>
                </a:moveTo>
                <a:lnTo>
                  <a:pt x="909" y="522"/>
                </a:lnTo>
                <a:lnTo>
                  <a:pt x="0" y="0"/>
                </a:lnTo>
                <a:lnTo>
                  <a:pt x="0" y="1043"/>
                </a:lnTo>
                <a:lnTo>
                  <a:pt x="455" y="2609"/>
                </a:lnTo>
                <a:cubicBezTo>
                  <a:pt x="530" y="3171"/>
                  <a:pt x="604" y="3733"/>
                  <a:pt x="679" y="4295"/>
                </a:cubicBezTo>
                <a:cubicBezTo>
                  <a:pt x="604" y="4631"/>
                  <a:pt x="530" y="4968"/>
                  <a:pt x="455" y="5304"/>
                </a:cubicBezTo>
                <a:lnTo>
                  <a:pt x="909" y="6348"/>
                </a:lnTo>
                <a:lnTo>
                  <a:pt x="1598" y="7682"/>
                </a:lnTo>
                <a:cubicBezTo>
                  <a:pt x="2779" y="7328"/>
                  <a:pt x="2976" y="7157"/>
                  <a:pt x="4110" y="6712"/>
                </a:cubicBezTo>
                <a:lnTo>
                  <a:pt x="4448" y="7069"/>
                </a:lnTo>
                <a:lnTo>
                  <a:pt x="5010" y="7076"/>
                </a:lnTo>
                <a:cubicBezTo>
                  <a:pt x="5007" y="7181"/>
                  <a:pt x="5003" y="7286"/>
                  <a:pt x="5000" y="7391"/>
                </a:cubicBezTo>
                <a:lnTo>
                  <a:pt x="4545" y="7913"/>
                </a:lnTo>
                <a:lnTo>
                  <a:pt x="5000" y="10000"/>
                </a:lnTo>
                <a:lnTo>
                  <a:pt x="6818" y="8435"/>
                </a:lnTo>
                <a:lnTo>
                  <a:pt x="8636" y="8435"/>
                </a:lnTo>
                <a:lnTo>
                  <a:pt x="9545" y="6870"/>
                </a:lnTo>
                <a:lnTo>
                  <a:pt x="10000" y="6870"/>
                </a:lnTo>
                <a:lnTo>
                  <a:pt x="7273" y="5826"/>
                </a:lnTo>
                <a:cubicBezTo>
                  <a:pt x="7121" y="4927"/>
                  <a:pt x="6970" y="4029"/>
                  <a:pt x="6818" y="3130"/>
                </a:cubicBezTo>
                <a:lnTo>
                  <a:pt x="8636" y="1043"/>
                </a:lnTo>
                <a:lnTo>
                  <a:pt x="5909" y="0"/>
                </a:lnTo>
                <a:lnTo>
                  <a:pt x="3636" y="52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25" name="Freeform 361"/>
          <p:cNvSpPr>
            <a:spLocks/>
          </p:cNvSpPr>
          <p:nvPr/>
        </p:nvSpPr>
        <p:spPr bwMode="auto">
          <a:xfrm>
            <a:off x="6966503" y="3473235"/>
            <a:ext cx="85725" cy="48816"/>
          </a:xfrm>
          <a:custGeom>
            <a:avLst/>
            <a:gdLst>
              <a:gd name="T0" fmla="*/ 2147483646 w 10000"/>
              <a:gd name="T1" fmla="*/ 117523815 h 11466"/>
              <a:gd name="T2" fmla="*/ 2147483646 w 10000"/>
              <a:gd name="T3" fmla="*/ 75272047 h 11466"/>
              <a:gd name="T4" fmla="*/ 2147483646 w 10000"/>
              <a:gd name="T5" fmla="*/ 33020432 h 11466"/>
              <a:gd name="T6" fmla="*/ 2147483646 w 10000"/>
              <a:gd name="T7" fmla="*/ 65841468 h 11466"/>
              <a:gd name="T8" fmla="*/ 2147483646 w 10000"/>
              <a:gd name="T9" fmla="*/ 0 h 11466"/>
              <a:gd name="T10" fmla="*/ 2147483646 w 10000"/>
              <a:gd name="T11" fmla="*/ 63477200 h 11466"/>
              <a:gd name="T12" fmla="*/ 0 w 10000"/>
              <a:gd name="T13" fmla="*/ 202027038 h 11466"/>
              <a:gd name="T14" fmla="*/ 0 w 10000"/>
              <a:gd name="T15" fmla="*/ 286524040 h 11466"/>
              <a:gd name="T16" fmla="*/ 2147483646 w 10000"/>
              <a:gd name="T17" fmla="*/ 286524040 h 11466"/>
              <a:gd name="T18" fmla="*/ 2147483646 w 10000"/>
              <a:gd name="T19" fmla="*/ 387555188 h 11466"/>
              <a:gd name="T20" fmla="*/ 2147483646 w 10000"/>
              <a:gd name="T21" fmla="*/ 371027429 h 11466"/>
              <a:gd name="T22" fmla="*/ 2147483646 w 10000"/>
              <a:gd name="T23" fmla="*/ 305386266 h 11466"/>
              <a:gd name="T24" fmla="*/ 2147483646 w 10000"/>
              <a:gd name="T25" fmla="*/ 342940248 h 11466"/>
              <a:gd name="T26" fmla="*/ 2147483646 w 10000"/>
              <a:gd name="T27" fmla="*/ 286524040 h 11466"/>
              <a:gd name="T28" fmla="*/ 2147483646 w 10000"/>
              <a:gd name="T29" fmla="*/ 244272431 h 11466"/>
              <a:gd name="T30" fmla="*/ 2147483646 w 10000"/>
              <a:gd name="T31" fmla="*/ 244272431 h 11466"/>
              <a:gd name="T32" fmla="*/ 2147483646 w 10000"/>
              <a:gd name="T33" fmla="*/ 202027038 h 11466"/>
              <a:gd name="T34" fmla="*/ 2147483646 w 10000"/>
              <a:gd name="T35" fmla="*/ 117523815 h 114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000" h="11466">
                <a:moveTo>
                  <a:pt x="7857" y="3477"/>
                </a:moveTo>
                <a:lnTo>
                  <a:pt x="7143" y="2227"/>
                </a:lnTo>
                <a:lnTo>
                  <a:pt x="5714" y="977"/>
                </a:lnTo>
                <a:lnTo>
                  <a:pt x="3641" y="1948"/>
                </a:lnTo>
                <a:cubicBezTo>
                  <a:pt x="3532" y="1206"/>
                  <a:pt x="3354" y="742"/>
                  <a:pt x="3245" y="0"/>
                </a:cubicBezTo>
                <a:lnTo>
                  <a:pt x="2143" y="1878"/>
                </a:lnTo>
                <a:lnTo>
                  <a:pt x="0" y="5977"/>
                </a:lnTo>
                <a:lnTo>
                  <a:pt x="0" y="8477"/>
                </a:lnTo>
                <a:lnTo>
                  <a:pt x="1429" y="8477"/>
                </a:lnTo>
                <a:lnTo>
                  <a:pt x="2108" y="11466"/>
                </a:lnTo>
                <a:lnTo>
                  <a:pt x="2857" y="10977"/>
                </a:lnTo>
                <a:lnTo>
                  <a:pt x="4436" y="9035"/>
                </a:lnTo>
                <a:lnTo>
                  <a:pt x="5256" y="10146"/>
                </a:lnTo>
                <a:lnTo>
                  <a:pt x="7857" y="8477"/>
                </a:lnTo>
                <a:lnTo>
                  <a:pt x="9286" y="7227"/>
                </a:lnTo>
                <a:lnTo>
                  <a:pt x="10000" y="7227"/>
                </a:lnTo>
                <a:lnTo>
                  <a:pt x="9286" y="5977"/>
                </a:lnTo>
                <a:lnTo>
                  <a:pt x="7857" y="347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26" name="Freeform 363"/>
          <p:cNvSpPr>
            <a:spLocks/>
          </p:cNvSpPr>
          <p:nvPr/>
        </p:nvSpPr>
        <p:spPr bwMode="auto">
          <a:xfrm>
            <a:off x="6923640" y="3363699"/>
            <a:ext cx="53578" cy="55960"/>
          </a:xfrm>
          <a:custGeom>
            <a:avLst/>
            <a:gdLst>
              <a:gd name="T0" fmla="*/ 306118187 w 10056"/>
              <a:gd name="T1" fmla="*/ 789654352 h 10000"/>
              <a:gd name="T2" fmla="*/ 429904577 w 10056"/>
              <a:gd name="T3" fmla="*/ 1105629969 h 10000"/>
              <a:gd name="T4" fmla="*/ 677586608 w 10056"/>
              <a:gd name="T5" fmla="*/ 1263521769 h 10000"/>
              <a:gd name="T6" fmla="*/ 903376652 w 10056"/>
              <a:gd name="T7" fmla="*/ 1467713300 h 10000"/>
              <a:gd name="T8" fmla="*/ 1135951392 w 10056"/>
              <a:gd name="T9" fmla="*/ 1727539702 h 10000"/>
              <a:gd name="T10" fmla="*/ 1281375230 w 10056"/>
              <a:gd name="T11" fmla="*/ 1300499113 h 10000"/>
              <a:gd name="T12" fmla="*/ 1195148611 w 10056"/>
              <a:gd name="T13" fmla="*/ 984526451 h 10000"/>
              <a:gd name="T14" fmla="*/ 1288557149 w 10056"/>
              <a:gd name="T15" fmla="*/ 566991022 h 10000"/>
              <a:gd name="T16" fmla="*/ 1106984257 w 10056"/>
              <a:gd name="T17" fmla="*/ 409071324 h 10000"/>
              <a:gd name="T18" fmla="*/ 925159339 w 10056"/>
              <a:gd name="T19" fmla="*/ 315789890 h 10000"/>
              <a:gd name="T20" fmla="*/ 677586608 w 10056"/>
              <a:gd name="T21" fmla="*/ 157894755 h 10000"/>
              <a:gd name="T22" fmla="*/ 429904577 w 10056"/>
              <a:gd name="T23" fmla="*/ 157894755 h 10000"/>
              <a:gd name="T24" fmla="*/ 306118187 w 10056"/>
              <a:gd name="T25" fmla="*/ 0 h 10000"/>
              <a:gd name="T26" fmla="*/ 58563422 w 10056"/>
              <a:gd name="T27" fmla="*/ 157894755 h 10000"/>
              <a:gd name="T28" fmla="*/ 0 w 10056"/>
              <a:gd name="T29" fmla="*/ 167744178 h 10000"/>
              <a:gd name="T30" fmla="*/ 116604471 w 10056"/>
              <a:gd name="T31" fmla="*/ 594785155 h 10000"/>
              <a:gd name="T32" fmla="*/ 306118187 w 10056"/>
              <a:gd name="T33" fmla="*/ 789654352 h 1000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0056" h="10000">
                <a:moveTo>
                  <a:pt x="2389" y="4571"/>
                </a:moveTo>
                <a:lnTo>
                  <a:pt x="3355" y="6400"/>
                </a:lnTo>
                <a:lnTo>
                  <a:pt x="5288" y="7314"/>
                </a:lnTo>
                <a:lnTo>
                  <a:pt x="7050" y="8496"/>
                </a:lnTo>
                <a:lnTo>
                  <a:pt x="8865" y="10000"/>
                </a:lnTo>
                <a:cubicBezTo>
                  <a:pt x="8961" y="9105"/>
                  <a:pt x="9904" y="8423"/>
                  <a:pt x="10000" y="7528"/>
                </a:cubicBezTo>
                <a:lnTo>
                  <a:pt x="9327" y="5699"/>
                </a:lnTo>
                <a:cubicBezTo>
                  <a:pt x="9382" y="4965"/>
                  <a:pt x="10001" y="4016"/>
                  <a:pt x="10056" y="3282"/>
                </a:cubicBezTo>
                <a:lnTo>
                  <a:pt x="8639" y="2368"/>
                </a:lnTo>
                <a:lnTo>
                  <a:pt x="7220" y="1828"/>
                </a:lnTo>
                <a:lnTo>
                  <a:pt x="5288" y="914"/>
                </a:lnTo>
                <a:lnTo>
                  <a:pt x="3355" y="914"/>
                </a:lnTo>
                <a:lnTo>
                  <a:pt x="2389" y="0"/>
                </a:lnTo>
                <a:lnTo>
                  <a:pt x="457" y="914"/>
                </a:lnTo>
                <a:lnTo>
                  <a:pt x="0" y="971"/>
                </a:lnTo>
                <a:cubicBezTo>
                  <a:pt x="152" y="1866"/>
                  <a:pt x="757" y="2548"/>
                  <a:pt x="910" y="3443"/>
                </a:cubicBezTo>
                <a:lnTo>
                  <a:pt x="2389" y="457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27" name="Freeform 252"/>
          <p:cNvSpPr>
            <a:spLocks/>
          </p:cNvSpPr>
          <p:nvPr/>
        </p:nvSpPr>
        <p:spPr bwMode="auto">
          <a:xfrm rot="-466474">
            <a:off x="7097472" y="3495859"/>
            <a:ext cx="66675" cy="35719"/>
          </a:xfrm>
          <a:custGeom>
            <a:avLst/>
            <a:gdLst>
              <a:gd name="T0" fmla="*/ 0 w 1912593"/>
              <a:gd name="T1" fmla="*/ 0 h 1229193"/>
              <a:gd name="T2" fmla="*/ 0 w 1912593"/>
              <a:gd name="T3" fmla="*/ 0 h 1229193"/>
              <a:gd name="T4" fmla="*/ 0 w 1912593"/>
              <a:gd name="T5" fmla="*/ 0 h 1229193"/>
              <a:gd name="T6" fmla="*/ 0 w 1912593"/>
              <a:gd name="T7" fmla="*/ 0 h 1229193"/>
              <a:gd name="T8" fmla="*/ 0 w 1912593"/>
              <a:gd name="T9" fmla="*/ 0 h 1229193"/>
              <a:gd name="T10" fmla="*/ 0 w 1912593"/>
              <a:gd name="T11" fmla="*/ 0 h 1229193"/>
              <a:gd name="T12" fmla="*/ 0 w 1912593"/>
              <a:gd name="T13" fmla="*/ 0 h 1229193"/>
              <a:gd name="T14" fmla="*/ 0 w 1912593"/>
              <a:gd name="T15" fmla="*/ 0 h 1229193"/>
              <a:gd name="T16" fmla="*/ 0 w 1912593"/>
              <a:gd name="T17" fmla="*/ 0 h 12291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12593" h="1229193">
                <a:moveTo>
                  <a:pt x="0" y="233280"/>
                </a:moveTo>
                <a:lnTo>
                  <a:pt x="83793" y="1154242"/>
                </a:lnTo>
                <a:lnTo>
                  <a:pt x="1103124" y="1229193"/>
                </a:lnTo>
                <a:lnTo>
                  <a:pt x="1912593" y="314793"/>
                </a:lnTo>
                <a:lnTo>
                  <a:pt x="1792672" y="0"/>
                </a:lnTo>
                <a:lnTo>
                  <a:pt x="1124055" y="252554"/>
                </a:lnTo>
                <a:cubicBezTo>
                  <a:pt x="892871" y="224853"/>
                  <a:pt x="379360" y="273001"/>
                  <a:pt x="148176" y="245300"/>
                </a:cubicBezTo>
                <a:lnTo>
                  <a:pt x="128763" y="242675"/>
                </a:lnTo>
                <a:lnTo>
                  <a:pt x="0" y="23328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28" name="Freeform 253"/>
          <p:cNvSpPr>
            <a:spLocks/>
          </p:cNvSpPr>
          <p:nvPr/>
        </p:nvSpPr>
        <p:spPr bwMode="auto">
          <a:xfrm>
            <a:off x="7101043" y="3503003"/>
            <a:ext cx="107156" cy="111919"/>
          </a:xfrm>
          <a:custGeom>
            <a:avLst/>
            <a:gdLst>
              <a:gd name="T0" fmla="*/ 0 w 3644175"/>
              <a:gd name="T1" fmla="*/ 0 h 3780713"/>
              <a:gd name="T2" fmla="*/ 0 w 3644175"/>
              <a:gd name="T3" fmla="*/ 0 h 3780713"/>
              <a:gd name="T4" fmla="*/ 0 w 3644175"/>
              <a:gd name="T5" fmla="*/ 0 h 3780713"/>
              <a:gd name="T6" fmla="*/ 0 w 3644175"/>
              <a:gd name="T7" fmla="*/ 0 h 3780713"/>
              <a:gd name="T8" fmla="*/ 0 w 3644175"/>
              <a:gd name="T9" fmla="*/ 0 h 3780713"/>
              <a:gd name="T10" fmla="*/ 0 w 3644175"/>
              <a:gd name="T11" fmla="*/ 0 h 3780713"/>
              <a:gd name="T12" fmla="*/ 0 w 3644175"/>
              <a:gd name="T13" fmla="*/ 0 h 3780713"/>
              <a:gd name="T14" fmla="*/ 0 w 3644175"/>
              <a:gd name="T15" fmla="*/ 0 h 3780713"/>
              <a:gd name="T16" fmla="*/ 0 w 3644175"/>
              <a:gd name="T17" fmla="*/ 0 h 3780713"/>
              <a:gd name="T18" fmla="*/ 0 w 3644175"/>
              <a:gd name="T19" fmla="*/ 0 h 3780713"/>
              <a:gd name="T20" fmla="*/ 0 w 3644175"/>
              <a:gd name="T21" fmla="*/ 0 h 3780713"/>
              <a:gd name="T22" fmla="*/ 0 w 3644175"/>
              <a:gd name="T23" fmla="*/ 0 h 3780713"/>
              <a:gd name="T24" fmla="*/ 0 w 3644175"/>
              <a:gd name="T25" fmla="*/ 0 h 3780713"/>
              <a:gd name="T26" fmla="*/ 0 w 3644175"/>
              <a:gd name="T27" fmla="*/ 0 h 3780713"/>
              <a:gd name="T28" fmla="*/ 0 w 3644175"/>
              <a:gd name="T29" fmla="*/ 0 h 3780713"/>
              <a:gd name="T30" fmla="*/ 0 w 3644175"/>
              <a:gd name="T31" fmla="*/ 0 h 3780713"/>
              <a:gd name="T32" fmla="*/ 0 w 3644175"/>
              <a:gd name="T33" fmla="*/ 0 h 3780713"/>
              <a:gd name="T34" fmla="*/ 0 w 3644175"/>
              <a:gd name="T35" fmla="*/ 0 h 3780713"/>
              <a:gd name="T36" fmla="*/ 0 w 3644175"/>
              <a:gd name="T37" fmla="*/ 0 h 3780713"/>
              <a:gd name="T38" fmla="*/ 0 w 3644175"/>
              <a:gd name="T39" fmla="*/ 0 h 378071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644175" h="3780713">
                <a:moveTo>
                  <a:pt x="2018109" y="0"/>
                </a:moveTo>
                <a:lnTo>
                  <a:pt x="1131347" y="970851"/>
                </a:lnTo>
                <a:lnTo>
                  <a:pt x="106496" y="992543"/>
                </a:lnTo>
                <a:lnTo>
                  <a:pt x="0" y="1285960"/>
                </a:lnTo>
                <a:lnTo>
                  <a:pt x="250657" y="1838746"/>
                </a:lnTo>
                <a:lnTo>
                  <a:pt x="476240" y="1522355"/>
                </a:lnTo>
                <a:lnTo>
                  <a:pt x="637449" y="1360281"/>
                </a:lnTo>
                <a:lnTo>
                  <a:pt x="900975" y="1622129"/>
                </a:lnTo>
                <a:lnTo>
                  <a:pt x="1125827" y="2401618"/>
                </a:lnTo>
                <a:lnTo>
                  <a:pt x="1614428" y="2951232"/>
                </a:lnTo>
                <a:cubicBezTo>
                  <a:pt x="2156362" y="3074631"/>
                  <a:pt x="2677783" y="3504219"/>
                  <a:pt x="3209460" y="3780713"/>
                </a:cubicBezTo>
                <a:lnTo>
                  <a:pt x="1455611" y="1667100"/>
                </a:lnTo>
                <a:lnTo>
                  <a:pt x="1543203" y="1366330"/>
                </a:lnTo>
                <a:lnTo>
                  <a:pt x="1755414" y="1517198"/>
                </a:lnTo>
                <a:lnTo>
                  <a:pt x="3644175" y="1622129"/>
                </a:lnTo>
                <a:lnTo>
                  <a:pt x="3394079" y="610450"/>
                </a:lnTo>
                <a:lnTo>
                  <a:pt x="3170007" y="750786"/>
                </a:lnTo>
                <a:lnTo>
                  <a:pt x="2480463" y="641709"/>
                </a:lnTo>
                <a:lnTo>
                  <a:pt x="2078068" y="137463"/>
                </a:lnTo>
                <a:lnTo>
                  <a:pt x="2018109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29" name="Freeform 254"/>
          <p:cNvSpPr>
            <a:spLocks/>
          </p:cNvSpPr>
          <p:nvPr/>
        </p:nvSpPr>
        <p:spPr bwMode="auto">
          <a:xfrm>
            <a:off x="7145098" y="3542293"/>
            <a:ext cx="73819" cy="73819"/>
          </a:xfrm>
          <a:custGeom>
            <a:avLst/>
            <a:gdLst>
              <a:gd name="T0" fmla="*/ 0 w 2398426"/>
              <a:gd name="T1" fmla="*/ 0 h 2488994"/>
              <a:gd name="T2" fmla="*/ 0 w 2398426"/>
              <a:gd name="T3" fmla="*/ 0 h 2488994"/>
              <a:gd name="T4" fmla="*/ 0 w 2398426"/>
              <a:gd name="T5" fmla="*/ 0 h 2488994"/>
              <a:gd name="T6" fmla="*/ 0 w 2398426"/>
              <a:gd name="T7" fmla="*/ 0 h 2488994"/>
              <a:gd name="T8" fmla="*/ 0 w 2398426"/>
              <a:gd name="T9" fmla="*/ 0 h 2488994"/>
              <a:gd name="T10" fmla="*/ 0 w 2398426"/>
              <a:gd name="T11" fmla="*/ 0 h 2488994"/>
              <a:gd name="T12" fmla="*/ 0 w 2398426"/>
              <a:gd name="T13" fmla="*/ 0 h 2488994"/>
              <a:gd name="T14" fmla="*/ 0 w 2398426"/>
              <a:gd name="T15" fmla="*/ 0 h 248899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398426" h="2488994">
                <a:moveTo>
                  <a:pt x="2113613" y="269822"/>
                </a:moveTo>
                <a:lnTo>
                  <a:pt x="254833" y="149901"/>
                </a:lnTo>
                <a:lnTo>
                  <a:pt x="74951" y="0"/>
                </a:lnTo>
                <a:lnTo>
                  <a:pt x="0" y="329783"/>
                </a:lnTo>
                <a:lnTo>
                  <a:pt x="1691048" y="2488994"/>
                </a:lnTo>
                <a:lnTo>
                  <a:pt x="2177788" y="1556144"/>
                </a:lnTo>
                <a:lnTo>
                  <a:pt x="2398426" y="1439055"/>
                </a:lnTo>
                <a:lnTo>
                  <a:pt x="2113613" y="26982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30" name="Freeform 255"/>
          <p:cNvSpPr>
            <a:spLocks/>
          </p:cNvSpPr>
          <p:nvPr/>
        </p:nvSpPr>
        <p:spPr bwMode="auto">
          <a:xfrm rot="286500">
            <a:off x="7198673" y="3587535"/>
            <a:ext cx="33338" cy="44054"/>
          </a:xfrm>
          <a:custGeom>
            <a:avLst/>
            <a:gdLst>
              <a:gd name="T0" fmla="*/ 0 w 1259245"/>
              <a:gd name="T1" fmla="*/ 0 h 1506961"/>
              <a:gd name="T2" fmla="*/ 0 w 1259245"/>
              <a:gd name="T3" fmla="*/ 0 h 1506961"/>
              <a:gd name="T4" fmla="*/ 0 w 1259245"/>
              <a:gd name="T5" fmla="*/ 0 h 1506961"/>
              <a:gd name="T6" fmla="*/ 0 w 1259245"/>
              <a:gd name="T7" fmla="*/ 0 h 1506961"/>
              <a:gd name="T8" fmla="*/ 0 w 1259245"/>
              <a:gd name="T9" fmla="*/ 0 h 1506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59245" h="1506961">
                <a:moveTo>
                  <a:pt x="459998" y="0"/>
                </a:moveTo>
                <a:lnTo>
                  <a:pt x="0" y="967315"/>
                </a:lnTo>
                <a:lnTo>
                  <a:pt x="599606" y="1506961"/>
                </a:lnTo>
                <a:lnTo>
                  <a:pt x="1259243" y="571259"/>
                </a:lnTo>
                <a:lnTo>
                  <a:pt x="459998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31" name="Freeform 256"/>
          <p:cNvSpPr>
            <a:spLocks/>
          </p:cNvSpPr>
          <p:nvPr/>
        </p:nvSpPr>
        <p:spPr bwMode="auto">
          <a:xfrm>
            <a:off x="7199865" y="3511336"/>
            <a:ext cx="53578" cy="42863"/>
          </a:xfrm>
          <a:custGeom>
            <a:avLst/>
            <a:gdLst>
              <a:gd name="T0" fmla="*/ 0 w 1678899"/>
              <a:gd name="T1" fmla="*/ 0 h 1259174"/>
              <a:gd name="T2" fmla="*/ 0 w 1678899"/>
              <a:gd name="T3" fmla="*/ 0 h 1259174"/>
              <a:gd name="T4" fmla="*/ 0 w 1678899"/>
              <a:gd name="T5" fmla="*/ 0 h 1259174"/>
              <a:gd name="T6" fmla="*/ 0 w 1678899"/>
              <a:gd name="T7" fmla="*/ 0 h 1259174"/>
              <a:gd name="T8" fmla="*/ 0 w 1678899"/>
              <a:gd name="T9" fmla="*/ 0 h 1259174"/>
              <a:gd name="T10" fmla="*/ 0 w 1678899"/>
              <a:gd name="T11" fmla="*/ 0 h 12591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678899" h="1259174">
                <a:moveTo>
                  <a:pt x="209862" y="1154242"/>
                </a:moveTo>
                <a:lnTo>
                  <a:pt x="1678899" y="1259174"/>
                </a:lnTo>
                <a:lnTo>
                  <a:pt x="1663908" y="899410"/>
                </a:lnTo>
                <a:lnTo>
                  <a:pt x="854439" y="0"/>
                </a:lnTo>
                <a:lnTo>
                  <a:pt x="0" y="269823"/>
                </a:lnTo>
                <a:lnTo>
                  <a:pt x="209862" y="115424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32" name="Freeform 257"/>
          <p:cNvSpPr>
            <a:spLocks/>
          </p:cNvSpPr>
          <p:nvPr/>
        </p:nvSpPr>
        <p:spPr bwMode="auto">
          <a:xfrm>
            <a:off x="7209390" y="3550627"/>
            <a:ext cx="75009" cy="72628"/>
          </a:xfrm>
          <a:custGeom>
            <a:avLst/>
            <a:gdLst>
              <a:gd name="T0" fmla="*/ 0 w 2578308"/>
              <a:gd name="T1" fmla="*/ 0 h 2368446"/>
              <a:gd name="T2" fmla="*/ 0 w 2578308"/>
              <a:gd name="T3" fmla="*/ 0 h 2368446"/>
              <a:gd name="T4" fmla="*/ 0 w 2578308"/>
              <a:gd name="T5" fmla="*/ 0 h 2368446"/>
              <a:gd name="T6" fmla="*/ 0 w 2578308"/>
              <a:gd name="T7" fmla="*/ 0 h 2368446"/>
              <a:gd name="T8" fmla="*/ 0 w 2578308"/>
              <a:gd name="T9" fmla="*/ 0 h 2368446"/>
              <a:gd name="T10" fmla="*/ 0 w 2578308"/>
              <a:gd name="T11" fmla="*/ 0 h 2368446"/>
              <a:gd name="T12" fmla="*/ 0 w 2578308"/>
              <a:gd name="T13" fmla="*/ 0 h 2368446"/>
              <a:gd name="T14" fmla="*/ 0 w 2578308"/>
              <a:gd name="T15" fmla="*/ 0 h 2368446"/>
              <a:gd name="T16" fmla="*/ 0 w 2578308"/>
              <a:gd name="T17" fmla="*/ 0 h 2368446"/>
              <a:gd name="T18" fmla="*/ 0 w 2578308"/>
              <a:gd name="T19" fmla="*/ 0 h 2368446"/>
              <a:gd name="T20" fmla="*/ 0 w 2578308"/>
              <a:gd name="T21" fmla="*/ 0 h 2368446"/>
              <a:gd name="T22" fmla="*/ 0 w 2578308"/>
              <a:gd name="T23" fmla="*/ 0 h 236844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578308" h="2368446">
                <a:moveTo>
                  <a:pt x="0" y="0"/>
                </a:moveTo>
                <a:lnTo>
                  <a:pt x="254833" y="1154242"/>
                </a:lnTo>
                <a:lnTo>
                  <a:pt x="104931" y="1259173"/>
                </a:lnTo>
                <a:lnTo>
                  <a:pt x="855821" y="1873287"/>
                </a:lnTo>
                <a:lnTo>
                  <a:pt x="1111621" y="1524299"/>
                </a:lnTo>
                <a:lnTo>
                  <a:pt x="1734645" y="2033965"/>
                </a:lnTo>
                <a:lnTo>
                  <a:pt x="1633928" y="2368446"/>
                </a:lnTo>
                <a:lnTo>
                  <a:pt x="2338465" y="2263514"/>
                </a:lnTo>
                <a:lnTo>
                  <a:pt x="2578308" y="1514006"/>
                </a:lnTo>
                <a:lnTo>
                  <a:pt x="2113613" y="224852"/>
                </a:lnTo>
                <a:lnTo>
                  <a:pt x="1439056" y="1499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33" name="Freeform 258"/>
          <p:cNvSpPr>
            <a:spLocks/>
          </p:cNvSpPr>
          <p:nvPr/>
        </p:nvSpPr>
        <p:spPr bwMode="auto">
          <a:xfrm>
            <a:off x="7229630" y="3595871"/>
            <a:ext cx="29766" cy="36909"/>
          </a:xfrm>
          <a:custGeom>
            <a:avLst/>
            <a:gdLst>
              <a:gd name="T0" fmla="*/ 0 w 1097536"/>
              <a:gd name="T1" fmla="*/ 0 h 1184223"/>
              <a:gd name="T2" fmla="*/ 0 w 1097536"/>
              <a:gd name="T3" fmla="*/ 0 h 1184223"/>
              <a:gd name="T4" fmla="*/ 0 w 1097536"/>
              <a:gd name="T5" fmla="*/ 0 h 1184223"/>
              <a:gd name="T6" fmla="*/ 0 w 1097536"/>
              <a:gd name="T7" fmla="*/ 0 h 1184223"/>
              <a:gd name="T8" fmla="*/ 0 w 1097536"/>
              <a:gd name="T9" fmla="*/ 0 h 1184223"/>
              <a:gd name="T10" fmla="*/ 0 w 1097536"/>
              <a:gd name="T11" fmla="*/ 0 h 11842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97536" h="1184223">
                <a:moveTo>
                  <a:pt x="482939" y="0"/>
                </a:moveTo>
                <a:lnTo>
                  <a:pt x="0" y="416160"/>
                </a:lnTo>
                <a:lnTo>
                  <a:pt x="452959" y="1184223"/>
                </a:lnTo>
                <a:lnTo>
                  <a:pt x="1067555" y="824459"/>
                </a:lnTo>
                <a:lnTo>
                  <a:pt x="1097536" y="509666"/>
                </a:lnTo>
                <a:lnTo>
                  <a:pt x="482939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34" name="Freeform 259"/>
          <p:cNvSpPr>
            <a:spLocks/>
          </p:cNvSpPr>
          <p:nvPr/>
        </p:nvSpPr>
        <p:spPr bwMode="auto">
          <a:xfrm>
            <a:off x="7242729" y="3616111"/>
            <a:ext cx="48815" cy="45244"/>
          </a:xfrm>
          <a:custGeom>
            <a:avLst/>
            <a:gdLst>
              <a:gd name="T0" fmla="*/ 0 w 1852882"/>
              <a:gd name="T1" fmla="*/ 0 h 1521018"/>
              <a:gd name="T2" fmla="*/ 0 w 1852882"/>
              <a:gd name="T3" fmla="*/ 0 h 1521018"/>
              <a:gd name="T4" fmla="*/ 0 w 1852882"/>
              <a:gd name="T5" fmla="*/ 0 h 1521018"/>
              <a:gd name="T6" fmla="*/ 0 w 1852882"/>
              <a:gd name="T7" fmla="*/ 0 h 1521018"/>
              <a:gd name="T8" fmla="*/ 0 w 1852882"/>
              <a:gd name="T9" fmla="*/ 0 h 1521018"/>
              <a:gd name="T10" fmla="*/ 0 w 1852882"/>
              <a:gd name="T11" fmla="*/ 0 h 1521018"/>
              <a:gd name="T12" fmla="*/ 0 w 1852882"/>
              <a:gd name="T13" fmla="*/ 0 h 1521018"/>
              <a:gd name="T14" fmla="*/ 0 w 1852882"/>
              <a:gd name="T15" fmla="*/ 0 h 1521018"/>
              <a:gd name="T16" fmla="*/ 0 w 1852882"/>
              <a:gd name="T17" fmla="*/ 0 h 1521018"/>
              <a:gd name="T18" fmla="*/ 0 w 1852882"/>
              <a:gd name="T19" fmla="*/ 0 h 1521018"/>
              <a:gd name="T20" fmla="*/ 0 w 1852882"/>
              <a:gd name="T21" fmla="*/ 0 h 152101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852882" h="1521018">
                <a:moveTo>
                  <a:pt x="0" y="507061"/>
                </a:moveTo>
                <a:lnTo>
                  <a:pt x="0" y="1211599"/>
                </a:lnTo>
                <a:lnTo>
                  <a:pt x="435424" y="1521018"/>
                </a:lnTo>
                <a:lnTo>
                  <a:pt x="839449" y="1391481"/>
                </a:lnTo>
                <a:lnTo>
                  <a:pt x="1763339" y="952692"/>
                </a:lnTo>
                <a:lnTo>
                  <a:pt x="1852882" y="743963"/>
                </a:lnTo>
                <a:lnTo>
                  <a:pt x="1756379" y="372784"/>
                </a:lnTo>
                <a:lnTo>
                  <a:pt x="1563372" y="307281"/>
                </a:lnTo>
                <a:lnTo>
                  <a:pt x="1370668" y="0"/>
                </a:lnTo>
                <a:lnTo>
                  <a:pt x="644577" y="177278"/>
                </a:lnTo>
                <a:lnTo>
                  <a:pt x="0" y="50706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35" name="Freeform 260"/>
          <p:cNvSpPr>
            <a:spLocks/>
          </p:cNvSpPr>
          <p:nvPr/>
        </p:nvSpPr>
        <p:spPr bwMode="auto">
          <a:xfrm>
            <a:off x="7212963" y="3608966"/>
            <a:ext cx="40481" cy="82154"/>
          </a:xfrm>
          <a:custGeom>
            <a:avLst/>
            <a:gdLst>
              <a:gd name="T0" fmla="*/ 0 w 444747"/>
              <a:gd name="T1" fmla="*/ 1 h 900169"/>
              <a:gd name="T2" fmla="*/ 0 w 444747"/>
              <a:gd name="T3" fmla="*/ 1 h 900169"/>
              <a:gd name="T4" fmla="*/ 0 w 444747"/>
              <a:gd name="T5" fmla="*/ 2 h 900169"/>
              <a:gd name="T6" fmla="*/ 1 w 444747"/>
              <a:gd name="T7" fmla="*/ 3 h 900169"/>
              <a:gd name="T8" fmla="*/ 1 w 444747"/>
              <a:gd name="T9" fmla="*/ 3 h 900169"/>
              <a:gd name="T10" fmla="*/ 1 w 444747"/>
              <a:gd name="T11" fmla="*/ 2 h 900169"/>
              <a:gd name="T12" fmla="*/ 1 w 444747"/>
              <a:gd name="T13" fmla="*/ 2 h 900169"/>
              <a:gd name="T14" fmla="*/ 1 w 444747"/>
              <a:gd name="T15" fmla="*/ 2 h 900169"/>
              <a:gd name="T16" fmla="*/ 1 w 444747"/>
              <a:gd name="T17" fmla="*/ 2 h 900169"/>
              <a:gd name="T18" fmla="*/ 1 w 444747"/>
              <a:gd name="T19" fmla="*/ 1 h 900169"/>
              <a:gd name="T20" fmla="*/ 1 w 444747"/>
              <a:gd name="T21" fmla="*/ 0 h 900169"/>
              <a:gd name="T22" fmla="*/ 0 w 444747"/>
              <a:gd name="T23" fmla="*/ 1 h 9001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44747" h="900169">
                <a:moveTo>
                  <a:pt x="0" y="238385"/>
                </a:moveTo>
                <a:lnTo>
                  <a:pt x="99623" y="298870"/>
                </a:lnTo>
                <a:lnTo>
                  <a:pt x="99623" y="715154"/>
                </a:lnTo>
                <a:lnTo>
                  <a:pt x="263290" y="900169"/>
                </a:lnTo>
                <a:lnTo>
                  <a:pt x="327333" y="836125"/>
                </a:lnTo>
                <a:lnTo>
                  <a:pt x="384261" y="683132"/>
                </a:lnTo>
                <a:lnTo>
                  <a:pt x="362913" y="608414"/>
                </a:lnTo>
                <a:lnTo>
                  <a:pt x="444747" y="576393"/>
                </a:lnTo>
                <a:lnTo>
                  <a:pt x="327333" y="476769"/>
                </a:lnTo>
                <a:lnTo>
                  <a:pt x="327333" y="266849"/>
                </a:lnTo>
                <a:lnTo>
                  <a:pt x="185014" y="0"/>
                </a:lnTo>
                <a:lnTo>
                  <a:pt x="0" y="23838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36" name="Freeform 257"/>
          <p:cNvSpPr>
            <a:spLocks/>
          </p:cNvSpPr>
          <p:nvPr/>
        </p:nvSpPr>
        <p:spPr bwMode="auto">
          <a:xfrm>
            <a:off x="6637891" y="3244637"/>
            <a:ext cx="82153" cy="122635"/>
          </a:xfrm>
          <a:custGeom>
            <a:avLst/>
            <a:gdLst>
              <a:gd name="T0" fmla="*/ 2147483646 w 84"/>
              <a:gd name="T1" fmla="*/ 2147483646 h 126"/>
              <a:gd name="T2" fmla="*/ 0 w 84"/>
              <a:gd name="T3" fmla="*/ 2147483646 h 126"/>
              <a:gd name="T4" fmla="*/ 0 w 84"/>
              <a:gd name="T5" fmla="*/ 2147483646 h 126"/>
              <a:gd name="T6" fmla="*/ 2147483646 w 84"/>
              <a:gd name="T7" fmla="*/ 2147483646 h 126"/>
              <a:gd name="T8" fmla="*/ 2147483646 w 84"/>
              <a:gd name="T9" fmla="*/ 2147483646 h 126"/>
              <a:gd name="T10" fmla="*/ 2147483646 w 84"/>
              <a:gd name="T11" fmla="*/ 2147483646 h 126"/>
              <a:gd name="T12" fmla="*/ 2147483646 w 84"/>
              <a:gd name="T13" fmla="*/ 2147483646 h 126"/>
              <a:gd name="T14" fmla="*/ 2147483646 w 84"/>
              <a:gd name="T15" fmla="*/ 2147483646 h 126"/>
              <a:gd name="T16" fmla="*/ 2147483646 w 84"/>
              <a:gd name="T17" fmla="*/ 2147483646 h 126"/>
              <a:gd name="T18" fmla="*/ 2147483646 w 84"/>
              <a:gd name="T19" fmla="*/ 2147483646 h 126"/>
              <a:gd name="T20" fmla="*/ 2147483646 w 84"/>
              <a:gd name="T21" fmla="*/ 2147483646 h 126"/>
              <a:gd name="T22" fmla="*/ 2147483646 w 84"/>
              <a:gd name="T23" fmla="*/ 0 h 126"/>
              <a:gd name="T24" fmla="*/ 2147483646 w 84"/>
              <a:gd name="T25" fmla="*/ 2147483646 h 126"/>
              <a:gd name="T26" fmla="*/ 2147483646 w 84"/>
              <a:gd name="T27" fmla="*/ 2147483646 h 126"/>
              <a:gd name="T28" fmla="*/ 2147483646 w 84"/>
              <a:gd name="T29" fmla="*/ 2147483646 h 126"/>
              <a:gd name="T30" fmla="*/ 2147483646 w 84"/>
              <a:gd name="T31" fmla="*/ 2147483646 h 126"/>
              <a:gd name="T32" fmla="*/ 2147483646 w 84"/>
              <a:gd name="T33" fmla="*/ 2147483646 h 126"/>
              <a:gd name="T34" fmla="*/ 2147483646 w 84"/>
              <a:gd name="T35" fmla="*/ 2147483646 h 126"/>
              <a:gd name="T36" fmla="*/ 2147483646 w 84"/>
              <a:gd name="T37" fmla="*/ 2147483646 h 126"/>
              <a:gd name="T38" fmla="*/ 2147483646 w 84"/>
              <a:gd name="T39" fmla="*/ 2147483646 h 126"/>
              <a:gd name="T40" fmla="*/ 2147483646 w 84"/>
              <a:gd name="T41" fmla="*/ 2147483646 h 12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84" h="126">
                <a:moveTo>
                  <a:pt x="18" y="126"/>
                </a:moveTo>
                <a:lnTo>
                  <a:pt x="0" y="114"/>
                </a:lnTo>
                <a:lnTo>
                  <a:pt x="0" y="102"/>
                </a:lnTo>
                <a:lnTo>
                  <a:pt x="6" y="96"/>
                </a:lnTo>
                <a:lnTo>
                  <a:pt x="12" y="84"/>
                </a:lnTo>
                <a:lnTo>
                  <a:pt x="12" y="66"/>
                </a:lnTo>
                <a:lnTo>
                  <a:pt x="6" y="60"/>
                </a:lnTo>
                <a:lnTo>
                  <a:pt x="12" y="54"/>
                </a:lnTo>
                <a:lnTo>
                  <a:pt x="6" y="36"/>
                </a:lnTo>
                <a:lnTo>
                  <a:pt x="30" y="30"/>
                </a:lnTo>
                <a:lnTo>
                  <a:pt x="30" y="18"/>
                </a:lnTo>
                <a:lnTo>
                  <a:pt x="54" y="0"/>
                </a:lnTo>
                <a:lnTo>
                  <a:pt x="60" y="6"/>
                </a:lnTo>
                <a:lnTo>
                  <a:pt x="72" y="6"/>
                </a:lnTo>
                <a:lnTo>
                  <a:pt x="78" y="18"/>
                </a:lnTo>
                <a:lnTo>
                  <a:pt x="84" y="30"/>
                </a:lnTo>
                <a:lnTo>
                  <a:pt x="72" y="42"/>
                </a:lnTo>
                <a:lnTo>
                  <a:pt x="78" y="66"/>
                </a:lnTo>
                <a:lnTo>
                  <a:pt x="72" y="96"/>
                </a:lnTo>
                <a:lnTo>
                  <a:pt x="54" y="102"/>
                </a:lnTo>
                <a:lnTo>
                  <a:pt x="18" y="12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37" name="Freeform 258"/>
          <p:cNvSpPr>
            <a:spLocks/>
          </p:cNvSpPr>
          <p:nvPr/>
        </p:nvSpPr>
        <p:spPr bwMode="auto">
          <a:xfrm>
            <a:off x="7821370" y="2243321"/>
            <a:ext cx="327422" cy="417909"/>
          </a:xfrm>
          <a:custGeom>
            <a:avLst/>
            <a:gdLst>
              <a:gd name="T0" fmla="*/ 2147483646 w 336"/>
              <a:gd name="T1" fmla="*/ 2147483646 h 427"/>
              <a:gd name="T2" fmla="*/ 2147483646 w 336"/>
              <a:gd name="T3" fmla="*/ 2147483646 h 427"/>
              <a:gd name="T4" fmla="*/ 2147483646 w 336"/>
              <a:gd name="T5" fmla="*/ 2147483646 h 427"/>
              <a:gd name="T6" fmla="*/ 2147483646 w 336"/>
              <a:gd name="T7" fmla="*/ 2147483646 h 427"/>
              <a:gd name="T8" fmla="*/ 2147483646 w 336"/>
              <a:gd name="T9" fmla="*/ 2147483646 h 427"/>
              <a:gd name="T10" fmla="*/ 2147483646 w 336"/>
              <a:gd name="T11" fmla="*/ 2147483646 h 427"/>
              <a:gd name="T12" fmla="*/ 2147483646 w 336"/>
              <a:gd name="T13" fmla="*/ 2147483646 h 427"/>
              <a:gd name="T14" fmla="*/ 2147483646 w 336"/>
              <a:gd name="T15" fmla="*/ 2147483646 h 427"/>
              <a:gd name="T16" fmla="*/ 2147483646 w 336"/>
              <a:gd name="T17" fmla="*/ 2147483646 h 427"/>
              <a:gd name="T18" fmla="*/ 2147483646 w 336"/>
              <a:gd name="T19" fmla="*/ 2147483646 h 427"/>
              <a:gd name="T20" fmla="*/ 2147483646 w 336"/>
              <a:gd name="T21" fmla="*/ 2147483646 h 427"/>
              <a:gd name="T22" fmla="*/ 2147483646 w 336"/>
              <a:gd name="T23" fmla="*/ 0 h 427"/>
              <a:gd name="T24" fmla="*/ 2147483646 w 336"/>
              <a:gd name="T25" fmla="*/ 2147483646 h 427"/>
              <a:gd name="T26" fmla="*/ 2147483646 w 336"/>
              <a:gd name="T27" fmla="*/ 2147483646 h 427"/>
              <a:gd name="T28" fmla="*/ 2147483646 w 336"/>
              <a:gd name="T29" fmla="*/ 2147483646 h 427"/>
              <a:gd name="T30" fmla="*/ 2147483646 w 336"/>
              <a:gd name="T31" fmla="*/ 2147483646 h 427"/>
              <a:gd name="T32" fmla="*/ 2147483646 w 336"/>
              <a:gd name="T33" fmla="*/ 2147483646 h 427"/>
              <a:gd name="T34" fmla="*/ 2147483646 w 336"/>
              <a:gd name="T35" fmla="*/ 2147483646 h 427"/>
              <a:gd name="T36" fmla="*/ 2147483646 w 336"/>
              <a:gd name="T37" fmla="*/ 2147483646 h 427"/>
              <a:gd name="T38" fmla="*/ 2147483646 w 336"/>
              <a:gd name="T39" fmla="*/ 2147483646 h 427"/>
              <a:gd name="T40" fmla="*/ 2147483646 w 336"/>
              <a:gd name="T41" fmla="*/ 2147483646 h 427"/>
              <a:gd name="T42" fmla="*/ 2147483646 w 336"/>
              <a:gd name="T43" fmla="*/ 2147483646 h 427"/>
              <a:gd name="T44" fmla="*/ 2147483646 w 336"/>
              <a:gd name="T45" fmla="*/ 2147483646 h 427"/>
              <a:gd name="T46" fmla="*/ 2147483646 w 336"/>
              <a:gd name="T47" fmla="*/ 2147483646 h 427"/>
              <a:gd name="T48" fmla="*/ 2147483646 w 336"/>
              <a:gd name="T49" fmla="*/ 2147483646 h 427"/>
              <a:gd name="T50" fmla="*/ 2147483646 w 336"/>
              <a:gd name="T51" fmla="*/ 2147483646 h 427"/>
              <a:gd name="T52" fmla="*/ 2147483646 w 336"/>
              <a:gd name="T53" fmla="*/ 2147483646 h 427"/>
              <a:gd name="T54" fmla="*/ 0 w 336"/>
              <a:gd name="T55" fmla="*/ 2147483646 h 427"/>
              <a:gd name="T56" fmla="*/ 2147483646 w 336"/>
              <a:gd name="T57" fmla="*/ 2147483646 h 427"/>
              <a:gd name="T58" fmla="*/ 2147483646 w 336"/>
              <a:gd name="T59" fmla="*/ 2147483646 h 427"/>
              <a:gd name="T60" fmla="*/ 2147483646 w 336"/>
              <a:gd name="T61" fmla="*/ 2147483646 h 427"/>
              <a:gd name="T62" fmla="*/ 2147483646 w 336"/>
              <a:gd name="T63" fmla="*/ 2147483646 h 427"/>
              <a:gd name="T64" fmla="*/ 2147483646 w 336"/>
              <a:gd name="T65" fmla="*/ 2147483646 h 4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36" h="427">
                <a:moveTo>
                  <a:pt x="120" y="427"/>
                </a:moveTo>
                <a:lnTo>
                  <a:pt x="96" y="397"/>
                </a:lnTo>
                <a:lnTo>
                  <a:pt x="78" y="325"/>
                </a:lnTo>
                <a:lnTo>
                  <a:pt x="96" y="282"/>
                </a:lnTo>
                <a:lnTo>
                  <a:pt x="144" y="180"/>
                </a:lnTo>
                <a:lnTo>
                  <a:pt x="192" y="150"/>
                </a:lnTo>
                <a:lnTo>
                  <a:pt x="222" y="114"/>
                </a:lnTo>
                <a:lnTo>
                  <a:pt x="252" y="96"/>
                </a:lnTo>
                <a:lnTo>
                  <a:pt x="294" y="72"/>
                </a:lnTo>
                <a:lnTo>
                  <a:pt x="336" y="30"/>
                </a:lnTo>
                <a:lnTo>
                  <a:pt x="330" y="6"/>
                </a:lnTo>
                <a:lnTo>
                  <a:pt x="294" y="0"/>
                </a:lnTo>
                <a:lnTo>
                  <a:pt x="270" y="24"/>
                </a:lnTo>
                <a:lnTo>
                  <a:pt x="252" y="42"/>
                </a:lnTo>
                <a:lnTo>
                  <a:pt x="222" y="48"/>
                </a:lnTo>
                <a:lnTo>
                  <a:pt x="186" y="48"/>
                </a:lnTo>
                <a:lnTo>
                  <a:pt x="174" y="60"/>
                </a:lnTo>
                <a:lnTo>
                  <a:pt x="162" y="78"/>
                </a:lnTo>
                <a:lnTo>
                  <a:pt x="114" y="126"/>
                </a:lnTo>
                <a:lnTo>
                  <a:pt x="90" y="138"/>
                </a:lnTo>
                <a:lnTo>
                  <a:pt x="84" y="168"/>
                </a:lnTo>
                <a:lnTo>
                  <a:pt x="66" y="186"/>
                </a:lnTo>
                <a:lnTo>
                  <a:pt x="42" y="216"/>
                </a:lnTo>
                <a:lnTo>
                  <a:pt x="42" y="240"/>
                </a:lnTo>
                <a:lnTo>
                  <a:pt x="30" y="270"/>
                </a:lnTo>
                <a:lnTo>
                  <a:pt x="12" y="295"/>
                </a:lnTo>
                <a:lnTo>
                  <a:pt x="18" y="325"/>
                </a:lnTo>
                <a:lnTo>
                  <a:pt x="0" y="349"/>
                </a:lnTo>
                <a:lnTo>
                  <a:pt x="18" y="391"/>
                </a:lnTo>
                <a:lnTo>
                  <a:pt x="48" y="403"/>
                </a:lnTo>
                <a:lnTo>
                  <a:pt x="54" y="415"/>
                </a:lnTo>
                <a:lnTo>
                  <a:pt x="72" y="421"/>
                </a:lnTo>
                <a:lnTo>
                  <a:pt x="120" y="42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38" name="Freeform 259"/>
          <p:cNvSpPr>
            <a:spLocks/>
          </p:cNvSpPr>
          <p:nvPr/>
        </p:nvSpPr>
        <p:spPr bwMode="auto">
          <a:xfrm>
            <a:off x="7627298" y="4701961"/>
            <a:ext cx="125016" cy="259556"/>
          </a:xfrm>
          <a:custGeom>
            <a:avLst/>
            <a:gdLst>
              <a:gd name="T0" fmla="*/ 2147483646 w 126"/>
              <a:gd name="T1" fmla="*/ 2147483646 h 265"/>
              <a:gd name="T2" fmla="*/ 0 w 126"/>
              <a:gd name="T3" fmla="*/ 2147483646 h 265"/>
              <a:gd name="T4" fmla="*/ 2147483646 w 126"/>
              <a:gd name="T5" fmla="*/ 2147483646 h 265"/>
              <a:gd name="T6" fmla="*/ 2147483646 w 126"/>
              <a:gd name="T7" fmla="*/ 2147483646 h 265"/>
              <a:gd name="T8" fmla="*/ 2147483646 w 126"/>
              <a:gd name="T9" fmla="*/ 2147483646 h 265"/>
              <a:gd name="T10" fmla="*/ 2147483646 w 126"/>
              <a:gd name="T11" fmla="*/ 2147483646 h 265"/>
              <a:gd name="T12" fmla="*/ 2147483646 w 126"/>
              <a:gd name="T13" fmla="*/ 2147483646 h 265"/>
              <a:gd name="T14" fmla="*/ 2147483646 w 126"/>
              <a:gd name="T15" fmla="*/ 2147483646 h 265"/>
              <a:gd name="T16" fmla="*/ 2147483646 w 126"/>
              <a:gd name="T17" fmla="*/ 0 h 265"/>
              <a:gd name="T18" fmla="*/ 2147483646 w 126"/>
              <a:gd name="T19" fmla="*/ 2147483646 h 265"/>
              <a:gd name="T20" fmla="*/ 2147483646 w 126"/>
              <a:gd name="T21" fmla="*/ 2147483646 h 265"/>
              <a:gd name="T22" fmla="*/ 2147483646 w 126"/>
              <a:gd name="T23" fmla="*/ 2147483646 h 265"/>
              <a:gd name="T24" fmla="*/ 2147483646 w 126"/>
              <a:gd name="T25" fmla="*/ 2147483646 h 265"/>
              <a:gd name="T26" fmla="*/ 2147483646 w 126"/>
              <a:gd name="T27" fmla="*/ 2147483646 h 265"/>
              <a:gd name="T28" fmla="*/ 2147483646 w 126"/>
              <a:gd name="T29" fmla="*/ 2147483646 h 265"/>
              <a:gd name="T30" fmla="*/ 2147483646 w 126"/>
              <a:gd name="T31" fmla="*/ 2147483646 h 265"/>
              <a:gd name="T32" fmla="*/ 2147483646 w 126"/>
              <a:gd name="T33" fmla="*/ 2147483646 h 26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26" h="265">
                <a:moveTo>
                  <a:pt x="6" y="217"/>
                </a:moveTo>
                <a:lnTo>
                  <a:pt x="0" y="193"/>
                </a:lnTo>
                <a:lnTo>
                  <a:pt x="12" y="169"/>
                </a:lnTo>
                <a:lnTo>
                  <a:pt x="24" y="139"/>
                </a:lnTo>
                <a:lnTo>
                  <a:pt x="12" y="91"/>
                </a:lnTo>
                <a:lnTo>
                  <a:pt x="30" y="78"/>
                </a:lnTo>
                <a:lnTo>
                  <a:pt x="54" y="60"/>
                </a:lnTo>
                <a:lnTo>
                  <a:pt x="78" y="24"/>
                </a:lnTo>
                <a:lnTo>
                  <a:pt x="108" y="0"/>
                </a:lnTo>
                <a:lnTo>
                  <a:pt x="126" y="24"/>
                </a:lnTo>
                <a:lnTo>
                  <a:pt x="126" y="66"/>
                </a:lnTo>
                <a:lnTo>
                  <a:pt x="126" y="91"/>
                </a:lnTo>
                <a:lnTo>
                  <a:pt x="78" y="253"/>
                </a:lnTo>
                <a:lnTo>
                  <a:pt x="54" y="259"/>
                </a:lnTo>
                <a:lnTo>
                  <a:pt x="30" y="265"/>
                </a:lnTo>
                <a:lnTo>
                  <a:pt x="6" y="247"/>
                </a:lnTo>
                <a:lnTo>
                  <a:pt x="6" y="21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39" name="Freeform 266"/>
          <p:cNvSpPr>
            <a:spLocks/>
          </p:cNvSpPr>
          <p:nvPr/>
        </p:nvSpPr>
        <p:spPr bwMode="auto">
          <a:xfrm>
            <a:off x="9935922" y="5299655"/>
            <a:ext cx="134540" cy="153591"/>
          </a:xfrm>
          <a:custGeom>
            <a:avLst/>
            <a:gdLst>
              <a:gd name="T0" fmla="*/ 0 w 138"/>
              <a:gd name="T1" fmla="*/ 2147483646 h 157"/>
              <a:gd name="T2" fmla="*/ 2147483646 w 138"/>
              <a:gd name="T3" fmla="*/ 2147483646 h 157"/>
              <a:gd name="T4" fmla="*/ 2147483646 w 138"/>
              <a:gd name="T5" fmla="*/ 2147483646 h 157"/>
              <a:gd name="T6" fmla="*/ 2147483646 w 138"/>
              <a:gd name="T7" fmla="*/ 2147483646 h 157"/>
              <a:gd name="T8" fmla="*/ 2147483646 w 138"/>
              <a:gd name="T9" fmla="*/ 2147483646 h 157"/>
              <a:gd name="T10" fmla="*/ 2147483646 w 138"/>
              <a:gd name="T11" fmla="*/ 2147483646 h 157"/>
              <a:gd name="T12" fmla="*/ 2147483646 w 138"/>
              <a:gd name="T13" fmla="*/ 0 h 157"/>
              <a:gd name="T14" fmla="*/ 2147483646 w 138"/>
              <a:gd name="T15" fmla="*/ 2147483646 h 157"/>
              <a:gd name="T16" fmla="*/ 2147483646 w 138"/>
              <a:gd name="T17" fmla="*/ 2147483646 h 157"/>
              <a:gd name="T18" fmla="*/ 2147483646 w 138"/>
              <a:gd name="T19" fmla="*/ 2147483646 h 157"/>
              <a:gd name="T20" fmla="*/ 2147483646 w 138"/>
              <a:gd name="T21" fmla="*/ 2147483646 h 157"/>
              <a:gd name="T22" fmla="*/ 2147483646 w 138"/>
              <a:gd name="T23" fmla="*/ 2147483646 h 157"/>
              <a:gd name="T24" fmla="*/ 2147483646 w 138"/>
              <a:gd name="T25" fmla="*/ 2147483646 h 157"/>
              <a:gd name="T26" fmla="*/ 2147483646 w 138"/>
              <a:gd name="T27" fmla="*/ 2147483646 h 157"/>
              <a:gd name="T28" fmla="*/ 2147483646 w 138"/>
              <a:gd name="T29" fmla="*/ 2147483646 h 157"/>
              <a:gd name="T30" fmla="*/ 2147483646 w 138"/>
              <a:gd name="T31" fmla="*/ 2147483646 h 157"/>
              <a:gd name="T32" fmla="*/ 2147483646 w 138"/>
              <a:gd name="T33" fmla="*/ 2147483646 h 157"/>
              <a:gd name="T34" fmla="*/ 0 w 138"/>
              <a:gd name="T35" fmla="*/ 2147483646 h 15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38" h="157">
                <a:moveTo>
                  <a:pt x="0" y="133"/>
                </a:moveTo>
                <a:lnTo>
                  <a:pt x="18" y="97"/>
                </a:lnTo>
                <a:lnTo>
                  <a:pt x="30" y="79"/>
                </a:lnTo>
                <a:lnTo>
                  <a:pt x="66" y="60"/>
                </a:lnTo>
                <a:lnTo>
                  <a:pt x="78" y="54"/>
                </a:lnTo>
                <a:lnTo>
                  <a:pt x="90" y="30"/>
                </a:lnTo>
                <a:lnTo>
                  <a:pt x="102" y="0"/>
                </a:lnTo>
                <a:lnTo>
                  <a:pt x="114" y="12"/>
                </a:lnTo>
                <a:lnTo>
                  <a:pt x="138" y="18"/>
                </a:lnTo>
                <a:lnTo>
                  <a:pt x="138" y="36"/>
                </a:lnTo>
                <a:lnTo>
                  <a:pt x="114" y="54"/>
                </a:lnTo>
                <a:lnTo>
                  <a:pt x="102" y="67"/>
                </a:lnTo>
                <a:lnTo>
                  <a:pt x="78" y="91"/>
                </a:lnTo>
                <a:lnTo>
                  <a:pt x="72" y="115"/>
                </a:lnTo>
                <a:lnTo>
                  <a:pt x="66" y="151"/>
                </a:lnTo>
                <a:lnTo>
                  <a:pt x="36" y="157"/>
                </a:lnTo>
                <a:lnTo>
                  <a:pt x="18" y="151"/>
                </a:lnTo>
                <a:lnTo>
                  <a:pt x="0" y="133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40" name="Freeform 267"/>
          <p:cNvSpPr>
            <a:spLocks/>
          </p:cNvSpPr>
          <p:nvPr/>
        </p:nvSpPr>
        <p:spPr bwMode="auto">
          <a:xfrm>
            <a:off x="10052603" y="5161542"/>
            <a:ext cx="94059" cy="151210"/>
          </a:xfrm>
          <a:custGeom>
            <a:avLst/>
            <a:gdLst>
              <a:gd name="T0" fmla="*/ 2147483646 w 96"/>
              <a:gd name="T1" fmla="*/ 2147483646 h 156"/>
              <a:gd name="T2" fmla="*/ 2147483646 w 96"/>
              <a:gd name="T3" fmla="*/ 2147483646 h 156"/>
              <a:gd name="T4" fmla="*/ 2147483646 w 96"/>
              <a:gd name="T5" fmla="*/ 2147483646 h 156"/>
              <a:gd name="T6" fmla="*/ 0 w 96"/>
              <a:gd name="T7" fmla="*/ 0 h 156"/>
              <a:gd name="T8" fmla="*/ 2147483646 w 96"/>
              <a:gd name="T9" fmla="*/ 2147483646 h 156"/>
              <a:gd name="T10" fmla="*/ 2147483646 w 96"/>
              <a:gd name="T11" fmla="*/ 2147483646 h 156"/>
              <a:gd name="T12" fmla="*/ 2147483646 w 96"/>
              <a:gd name="T13" fmla="*/ 2147483646 h 156"/>
              <a:gd name="T14" fmla="*/ 2147483646 w 96"/>
              <a:gd name="T15" fmla="*/ 2147483646 h 156"/>
              <a:gd name="T16" fmla="*/ 2147483646 w 96"/>
              <a:gd name="T17" fmla="*/ 2147483646 h 156"/>
              <a:gd name="T18" fmla="*/ 2147483646 w 96"/>
              <a:gd name="T19" fmla="*/ 2147483646 h 156"/>
              <a:gd name="T20" fmla="*/ 2147483646 w 96"/>
              <a:gd name="T21" fmla="*/ 2147483646 h 156"/>
              <a:gd name="T22" fmla="*/ 2147483646 w 96"/>
              <a:gd name="T23" fmla="*/ 2147483646 h 156"/>
              <a:gd name="T24" fmla="*/ 2147483646 w 96"/>
              <a:gd name="T25" fmla="*/ 2147483646 h 156"/>
              <a:gd name="T26" fmla="*/ 2147483646 w 96"/>
              <a:gd name="T27" fmla="*/ 2147483646 h 156"/>
              <a:gd name="T28" fmla="*/ 2147483646 w 96"/>
              <a:gd name="T29" fmla="*/ 2147483646 h 156"/>
              <a:gd name="T30" fmla="*/ 2147483646 w 96"/>
              <a:gd name="T31" fmla="*/ 2147483646 h 156"/>
              <a:gd name="T32" fmla="*/ 2147483646 w 96"/>
              <a:gd name="T33" fmla="*/ 2147483646 h 156"/>
              <a:gd name="T34" fmla="*/ 2147483646 w 96"/>
              <a:gd name="T35" fmla="*/ 2147483646 h 15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6" h="156">
                <a:moveTo>
                  <a:pt x="6" y="108"/>
                </a:moveTo>
                <a:lnTo>
                  <a:pt x="24" y="78"/>
                </a:lnTo>
                <a:lnTo>
                  <a:pt x="24" y="54"/>
                </a:lnTo>
                <a:lnTo>
                  <a:pt x="0" y="0"/>
                </a:lnTo>
                <a:lnTo>
                  <a:pt x="30" y="12"/>
                </a:lnTo>
                <a:lnTo>
                  <a:pt x="30" y="42"/>
                </a:lnTo>
                <a:lnTo>
                  <a:pt x="42" y="60"/>
                </a:lnTo>
                <a:lnTo>
                  <a:pt x="60" y="78"/>
                </a:lnTo>
                <a:lnTo>
                  <a:pt x="84" y="66"/>
                </a:lnTo>
                <a:lnTo>
                  <a:pt x="96" y="78"/>
                </a:lnTo>
                <a:lnTo>
                  <a:pt x="90" y="90"/>
                </a:lnTo>
                <a:lnTo>
                  <a:pt x="78" y="102"/>
                </a:lnTo>
                <a:lnTo>
                  <a:pt x="66" y="114"/>
                </a:lnTo>
                <a:lnTo>
                  <a:pt x="60" y="132"/>
                </a:lnTo>
                <a:lnTo>
                  <a:pt x="42" y="156"/>
                </a:lnTo>
                <a:lnTo>
                  <a:pt x="24" y="144"/>
                </a:lnTo>
                <a:lnTo>
                  <a:pt x="30" y="126"/>
                </a:lnTo>
                <a:lnTo>
                  <a:pt x="6" y="10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41" name="Freeform 268"/>
          <p:cNvSpPr>
            <a:spLocks/>
          </p:cNvSpPr>
          <p:nvPr/>
        </p:nvSpPr>
        <p:spPr bwMode="auto">
          <a:xfrm>
            <a:off x="8940559" y="4691247"/>
            <a:ext cx="741759" cy="563165"/>
          </a:xfrm>
          <a:custGeom>
            <a:avLst/>
            <a:gdLst>
              <a:gd name="T0" fmla="*/ 2147483646 w 757"/>
              <a:gd name="T1" fmla="*/ 2147483646 h 577"/>
              <a:gd name="T2" fmla="*/ 2147483646 w 757"/>
              <a:gd name="T3" fmla="*/ 2147483646 h 577"/>
              <a:gd name="T4" fmla="*/ 0 w 757"/>
              <a:gd name="T5" fmla="*/ 2147483646 h 577"/>
              <a:gd name="T6" fmla="*/ 2147483646 w 757"/>
              <a:gd name="T7" fmla="*/ 2147483646 h 577"/>
              <a:gd name="T8" fmla="*/ 2147483646 w 757"/>
              <a:gd name="T9" fmla="*/ 2147483646 h 577"/>
              <a:gd name="T10" fmla="*/ 2147483646 w 757"/>
              <a:gd name="T11" fmla="*/ 2147483646 h 577"/>
              <a:gd name="T12" fmla="*/ 2147483646 w 757"/>
              <a:gd name="T13" fmla="*/ 2147483646 h 577"/>
              <a:gd name="T14" fmla="*/ 2147483646 w 757"/>
              <a:gd name="T15" fmla="*/ 2147483646 h 577"/>
              <a:gd name="T16" fmla="*/ 2147483646 w 757"/>
              <a:gd name="T17" fmla="*/ 2147483646 h 577"/>
              <a:gd name="T18" fmla="*/ 2147483646 w 757"/>
              <a:gd name="T19" fmla="*/ 2147483646 h 577"/>
              <a:gd name="T20" fmla="*/ 2147483646 w 757"/>
              <a:gd name="T21" fmla="*/ 0 h 577"/>
              <a:gd name="T22" fmla="*/ 2147483646 w 757"/>
              <a:gd name="T23" fmla="*/ 2147483646 h 577"/>
              <a:gd name="T24" fmla="*/ 2147483646 w 757"/>
              <a:gd name="T25" fmla="*/ 2147483646 h 577"/>
              <a:gd name="T26" fmla="*/ 2147483646 w 757"/>
              <a:gd name="T27" fmla="*/ 2147483646 h 577"/>
              <a:gd name="T28" fmla="*/ 2147483646 w 757"/>
              <a:gd name="T29" fmla="*/ 2147483646 h 577"/>
              <a:gd name="T30" fmla="*/ 2147483646 w 757"/>
              <a:gd name="T31" fmla="*/ 2147483646 h 577"/>
              <a:gd name="T32" fmla="*/ 2147483646 w 757"/>
              <a:gd name="T33" fmla="*/ 2147483646 h 577"/>
              <a:gd name="T34" fmla="*/ 2147483646 w 757"/>
              <a:gd name="T35" fmla="*/ 2147483646 h 577"/>
              <a:gd name="T36" fmla="*/ 2147483646 w 757"/>
              <a:gd name="T37" fmla="*/ 2147483646 h 577"/>
              <a:gd name="T38" fmla="*/ 2147483646 w 757"/>
              <a:gd name="T39" fmla="*/ 2147483646 h 577"/>
              <a:gd name="T40" fmla="*/ 2147483646 w 757"/>
              <a:gd name="T41" fmla="*/ 2147483646 h 577"/>
              <a:gd name="T42" fmla="*/ 2147483646 w 757"/>
              <a:gd name="T43" fmla="*/ 2147483646 h 577"/>
              <a:gd name="T44" fmla="*/ 2147483646 w 757"/>
              <a:gd name="T45" fmla="*/ 2147483646 h 577"/>
              <a:gd name="T46" fmla="*/ 2147483646 w 757"/>
              <a:gd name="T47" fmla="*/ 2147483646 h 577"/>
              <a:gd name="T48" fmla="*/ 2147483646 w 757"/>
              <a:gd name="T49" fmla="*/ 2147483646 h 577"/>
              <a:gd name="T50" fmla="*/ 2147483646 w 757"/>
              <a:gd name="T51" fmla="*/ 2147483646 h 577"/>
              <a:gd name="T52" fmla="*/ 2147483646 w 757"/>
              <a:gd name="T53" fmla="*/ 2147483646 h 577"/>
              <a:gd name="T54" fmla="*/ 2147483646 w 757"/>
              <a:gd name="T55" fmla="*/ 2147483646 h 577"/>
              <a:gd name="T56" fmla="*/ 2147483646 w 757"/>
              <a:gd name="T57" fmla="*/ 2147483646 h 577"/>
              <a:gd name="T58" fmla="*/ 2147483646 w 757"/>
              <a:gd name="T59" fmla="*/ 2147483646 h 577"/>
              <a:gd name="T60" fmla="*/ 2147483646 w 757"/>
              <a:gd name="T61" fmla="*/ 2147483646 h 577"/>
              <a:gd name="T62" fmla="*/ 2147483646 w 757"/>
              <a:gd name="T63" fmla="*/ 2147483646 h 577"/>
              <a:gd name="T64" fmla="*/ 2147483646 w 757"/>
              <a:gd name="T65" fmla="*/ 2147483646 h 577"/>
              <a:gd name="T66" fmla="*/ 2147483646 w 757"/>
              <a:gd name="T67" fmla="*/ 2147483646 h 577"/>
              <a:gd name="T68" fmla="*/ 2147483646 w 757"/>
              <a:gd name="T69" fmla="*/ 2147483646 h 577"/>
              <a:gd name="T70" fmla="*/ 2147483646 w 757"/>
              <a:gd name="T71" fmla="*/ 2147483646 h 57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57" h="577">
                <a:moveTo>
                  <a:pt x="30" y="463"/>
                </a:moveTo>
                <a:lnTo>
                  <a:pt x="36" y="415"/>
                </a:lnTo>
                <a:lnTo>
                  <a:pt x="30" y="385"/>
                </a:lnTo>
                <a:lnTo>
                  <a:pt x="6" y="307"/>
                </a:lnTo>
                <a:lnTo>
                  <a:pt x="6" y="283"/>
                </a:lnTo>
                <a:lnTo>
                  <a:pt x="0" y="247"/>
                </a:lnTo>
                <a:lnTo>
                  <a:pt x="6" y="217"/>
                </a:lnTo>
                <a:lnTo>
                  <a:pt x="30" y="193"/>
                </a:lnTo>
                <a:lnTo>
                  <a:pt x="78" y="175"/>
                </a:lnTo>
                <a:lnTo>
                  <a:pt x="114" y="151"/>
                </a:lnTo>
                <a:lnTo>
                  <a:pt x="144" y="145"/>
                </a:lnTo>
                <a:lnTo>
                  <a:pt x="156" y="109"/>
                </a:lnTo>
                <a:lnTo>
                  <a:pt x="180" y="97"/>
                </a:lnTo>
                <a:lnTo>
                  <a:pt x="204" y="90"/>
                </a:lnTo>
                <a:lnTo>
                  <a:pt x="240" y="60"/>
                </a:lnTo>
                <a:lnTo>
                  <a:pt x="264" y="48"/>
                </a:lnTo>
                <a:lnTo>
                  <a:pt x="282" y="60"/>
                </a:lnTo>
                <a:lnTo>
                  <a:pt x="300" y="66"/>
                </a:lnTo>
                <a:lnTo>
                  <a:pt x="312" y="42"/>
                </a:lnTo>
                <a:lnTo>
                  <a:pt x="330" y="24"/>
                </a:lnTo>
                <a:lnTo>
                  <a:pt x="360" y="18"/>
                </a:lnTo>
                <a:lnTo>
                  <a:pt x="372" y="0"/>
                </a:lnTo>
                <a:lnTo>
                  <a:pt x="396" y="6"/>
                </a:lnTo>
                <a:lnTo>
                  <a:pt x="438" y="12"/>
                </a:lnTo>
                <a:lnTo>
                  <a:pt x="432" y="36"/>
                </a:lnTo>
                <a:lnTo>
                  <a:pt x="420" y="66"/>
                </a:lnTo>
                <a:lnTo>
                  <a:pt x="438" y="78"/>
                </a:lnTo>
                <a:lnTo>
                  <a:pt x="468" y="78"/>
                </a:lnTo>
                <a:lnTo>
                  <a:pt x="492" y="115"/>
                </a:lnTo>
                <a:lnTo>
                  <a:pt x="510" y="109"/>
                </a:lnTo>
                <a:lnTo>
                  <a:pt x="540" y="90"/>
                </a:lnTo>
                <a:lnTo>
                  <a:pt x="540" y="30"/>
                </a:lnTo>
                <a:lnTo>
                  <a:pt x="564" y="0"/>
                </a:lnTo>
                <a:lnTo>
                  <a:pt x="576" y="42"/>
                </a:lnTo>
                <a:lnTo>
                  <a:pt x="582" y="54"/>
                </a:lnTo>
                <a:lnTo>
                  <a:pt x="594" y="60"/>
                </a:lnTo>
                <a:lnTo>
                  <a:pt x="612" y="121"/>
                </a:lnTo>
                <a:lnTo>
                  <a:pt x="642" y="151"/>
                </a:lnTo>
                <a:lnTo>
                  <a:pt x="678" y="163"/>
                </a:lnTo>
                <a:lnTo>
                  <a:pt x="690" y="199"/>
                </a:lnTo>
                <a:lnTo>
                  <a:pt x="708" y="211"/>
                </a:lnTo>
                <a:lnTo>
                  <a:pt x="714" y="241"/>
                </a:lnTo>
                <a:lnTo>
                  <a:pt x="751" y="265"/>
                </a:lnTo>
                <a:lnTo>
                  <a:pt x="751" y="289"/>
                </a:lnTo>
                <a:lnTo>
                  <a:pt x="757" y="325"/>
                </a:lnTo>
                <a:lnTo>
                  <a:pt x="757" y="379"/>
                </a:lnTo>
                <a:lnTo>
                  <a:pt x="714" y="469"/>
                </a:lnTo>
                <a:lnTo>
                  <a:pt x="696" y="523"/>
                </a:lnTo>
                <a:lnTo>
                  <a:pt x="696" y="547"/>
                </a:lnTo>
                <a:lnTo>
                  <a:pt x="684" y="547"/>
                </a:lnTo>
                <a:lnTo>
                  <a:pt x="660" y="559"/>
                </a:lnTo>
                <a:lnTo>
                  <a:pt x="636" y="577"/>
                </a:lnTo>
                <a:lnTo>
                  <a:pt x="618" y="577"/>
                </a:lnTo>
                <a:lnTo>
                  <a:pt x="594" y="559"/>
                </a:lnTo>
                <a:lnTo>
                  <a:pt x="576" y="571"/>
                </a:lnTo>
                <a:lnTo>
                  <a:pt x="534" y="553"/>
                </a:lnTo>
                <a:lnTo>
                  <a:pt x="498" y="535"/>
                </a:lnTo>
                <a:lnTo>
                  <a:pt x="480" y="505"/>
                </a:lnTo>
                <a:lnTo>
                  <a:pt x="468" y="481"/>
                </a:lnTo>
                <a:lnTo>
                  <a:pt x="444" y="487"/>
                </a:lnTo>
                <a:lnTo>
                  <a:pt x="420" y="463"/>
                </a:lnTo>
                <a:lnTo>
                  <a:pt x="378" y="421"/>
                </a:lnTo>
                <a:lnTo>
                  <a:pt x="312" y="409"/>
                </a:lnTo>
                <a:lnTo>
                  <a:pt x="264" y="415"/>
                </a:lnTo>
                <a:lnTo>
                  <a:pt x="204" y="433"/>
                </a:lnTo>
                <a:lnTo>
                  <a:pt x="198" y="451"/>
                </a:lnTo>
                <a:lnTo>
                  <a:pt x="162" y="457"/>
                </a:lnTo>
                <a:lnTo>
                  <a:pt x="138" y="457"/>
                </a:lnTo>
                <a:lnTo>
                  <a:pt x="120" y="475"/>
                </a:lnTo>
                <a:lnTo>
                  <a:pt x="84" y="487"/>
                </a:lnTo>
                <a:lnTo>
                  <a:pt x="60" y="487"/>
                </a:lnTo>
                <a:lnTo>
                  <a:pt x="30" y="463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CO" sz="135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Freeform 269"/>
          <p:cNvSpPr>
            <a:spLocks/>
          </p:cNvSpPr>
          <p:nvPr/>
        </p:nvSpPr>
        <p:spPr bwMode="auto">
          <a:xfrm>
            <a:off x="9522775" y="5287750"/>
            <a:ext cx="65485" cy="89297"/>
          </a:xfrm>
          <a:custGeom>
            <a:avLst/>
            <a:gdLst>
              <a:gd name="T0" fmla="*/ 0 w 66"/>
              <a:gd name="T1" fmla="*/ 2147483646 h 91"/>
              <a:gd name="T2" fmla="*/ 2147483646 w 66"/>
              <a:gd name="T3" fmla="*/ 2147483646 h 91"/>
              <a:gd name="T4" fmla="*/ 2147483646 w 66"/>
              <a:gd name="T5" fmla="*/ 2147483646 h 91"/>
              <a:gd name="T6" fmla="*/ 2147483646 w 66"/>
              <a:gd name="T7" fmla="*/ 2147483646 h 91"/>
              <a:gd name="T8" fmla="*/ 2147483646 w 66"/>
              <a:gd name="T9" fmla="*/ 2147483646 h 91"/>
              <a:gd name="T10" fmla="*/ 2147483646 w 66"/>
              <a:gd name="T11" fmla="*/ 2147483646 h 91"/>
              <a:gd name="T12" fmla="*/ 2147483646 w 66"/>
              <a:gd name="T13" fmla="*/ 0 h 91"/>
              <a:gd name="T14" fmla="*/ 2147483646 w 66"/>
              <a:gd name="T15" fmla="*/ 2147483646 h 91"/>
              <a:gd name="T16" fmla="*/ 0 w 66"/>
              <a:gd name="T17" fmla="*/ 2147483646 h 9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" h="91">
                <a:moveTo>
                  <a:pt x="0" y="18"/>
                </a:moveTo>
                <a:lnTo>
                  <a:pt x="12" y="48"/>
                </a:lnTo>
                <a:lnTo>
                  <a:pt x="18" y="72"/>
                </a:lnTo>
                <a:lnTo>
                  <a:pt x="36" y="91"/>
                </a:lnTo>
                <a:lnTo>
                  <a:pt x="48" y="66"/>
                </a:lnTo>
                <a:lnTo>
                  <a:pt x="66" y="30"/>
                </a:lnTo>
                <a:lnTo>
                  <a:pt x="66" y="0"/>
                </a:lnTo>
                <a:lnTo>
                  <a:pt x="42" y="12"/>
                </a:lnTo>
                <a:lnTo>
                  <a:pt x="0" y="1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43" name="Freeform 271"/>
          <p:cNvSpPr>
            <a:spLocks/>
          </p:cNvSpPr>
          <p:nvPr/>
        </p:nvSpPr>
        <p:spPr bwMode="auto">
          <a:xfrm>
            <a:off x="8892934" y="4351918"/>
            <a:ext cx="170259" cy="198835"/>
          </a:xfrm>
          <a:custGeom>
            <a:avLst/>
            <a:gdLst>
              <a:gd name="T0" fmla="*/ 2147483646 w 174"/>
              <a:gd name="T1" fmla="*/ 2147483646 h 204"/>
              <a:gd name="T2" fmla="*/ 0 w 174"/>
              <a:gd name="T3" fmla="*/ 2147483646 h 204"/>
              <a:gd name="T4" fmla="*/ 0 w 174"/>
              <a:gd name="T5" fmla="*/ 2147483646 h 204"/>
              <a:gd name="T6" fmla="*/ 2147483646 w 174"/>
              <a:gd name="T7" fmla="*/ 2147483646 h 204"/>
              <a:gd name="T8" fmla="*/ 2147483646 w 174"/>
              <a:gd name="T9" fmla="*/ 2147483646 h 204"/>
              <a:gd name="T10" fmla="*/ 2147483646 w 174"/>
              <a:gd name="T11" fmla="*/ 2147483646 h 204"/>
              <a:gd name="T12" fmla="*/ 2147483646 w 174"/>
              <a:gd name="T13" fmla="*/ 2147483646 h 204"/>
              <a:gd name="T14" fmla="*/ 2147483646 w 174"/>
              <a:gd name="T15" fmla="*/ 0 h 204"/>
              <a:gd name="T16" fmla="*/ 2147483646 w 174"/>
              <a:gd name="T17" fmla="*/ 2147483646 h 204"/>
              <a:gd name="T18" fmla="*/ 2147483646 w 174"/>
              <a:gd name="T19" fmla="*/ 2147483646 h 204"/>
              <a:gd name="T20" fmla="*/ 2147483646 w 174"/>
              <a:gd name="T21" fmla="*/ 2147483646 h 204"/>
              <a:gd name="T22" fmla="*/ 2147483646 w 174"/>
              <a:gd name="T23" fmla="*/ 2147483646 h 204"/>
              <a:gd name="T24" fmla="*/ 2147483646 w 174"/>
              <a:gd name="T25" fmla="*/ 2147483646 h 204"/>
              <a:gd name="T26" fmla="*/ 2147483646 w 174"/>
              <a:gd name="T27" fmla="*/ 2147483646 h 204"/>
              <a:gd name="T28" fmla="*/ 2147483646 w 174"/>
              <a:gd name="T29" fmla="*/ 2147483646 h 204"/>
              <a:gd name="T30" fmla="*/ 2147483646 w 174"/>
              <a:gd name="T31" fmla="*/ 2147483646 h 204"/>
              <a:gd name="T32" fmla="*/ 2147483646 w 174"/>
              <a:gd name="T33" fmla="*/ 2147483646 h 204"/>
              <a:gd name="T34" fmla="*/ 2147483646 w 174"/>
              <a:gd name="T35" fmla="*/ 2147483646 h 204"/>
              <a:gd name="T36" fmla="*/ 2147483646 w 174"/>
              <a:gd name="T37" fmla="*/ 2147483646 h 204"/>
              <a:gd name="T38" fmla="*/ 2147483646 w 174"/>
              <a:gd name="T39" fmla="*/ 2147483646 h 204"/>
              <a:gd name="T40" fmla="*/ 2147483646 w 174"/>
              <a:gd name="T41" fmla="*/ 2147483646 h 204"/>
              <a:gd name="T42" fmla="*/ 2147483646 w 174"/>
              <a:gd name="T43" fmla="*/ 2147483646 h 204"/>
              <a:gd name="T44" fmla="*/ 2147483646 w 174"/>
              <a:gd name="T45" fmla="*/ 2147483646 h 204"/>
              <a:gd name="T46" fmla="*/ 2147483646 w 174"/>
              <a:gd name="T47" fmla="*/ 2147483646 h 20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74" h="204">
                <a:moveTo>
                  <a:pt x="12" y="168"/>
                </a:moveTo>
                <a:lnTo>
                  <a:pt x="0" y="144"/>
                </a:lnTo>
                <a:lnTo>
                  <a:pt x="0" y="108"/>
                </a:lnTo>
                <a:lnTo>
                  <a:pt x="12" y="90"/>
                </a:lnTo>
                <a:lnTo>
                  <a:pt x="36" y="84"/>
                </a:lnTo>
                <a:lnTo>
                  <a:pt x="60" y="66"/>
                </a:lnTo>
                <a:lnTo>
                  <a:pt x="96" y="24"/>
                </a:lnTo>
                <a:lnTo>
                  <a:pt x="138" y="0"/>
                </a:lnTo>
                <a:lnTo>
                  <a:pt x="162" y="12"/>
                </a:lnTo>
                <a:lnTo>
                  <a:pt x="174" y="30"/>
                </a:lnTo>
                <a:lnTo>
                  <a:pt x="156" y="48"/>
                </a:lnTo>
                <a:lnTo>
                  <a:pt x="150" y="66"/>
                </a:lnTo>
                <a:lnTo>
                  <a:pt x="156" y="90"/>
                </a:lnTo>
                <a:lnTo>
                  <a:pt x="174" y="108"/>
                </a:lnTo>
                <a:lnTo>
                  <a:pt x="156" y="120"/>
                </a:lnTo>
                <a:lnTo>
                  <a:pt x="150" y="132"/>
                </a:lnTo>
                <a:lnTo>
                  <a:pt x="138" y="150"/>
                </a:lnTo>
                <a:lnTo>
                  <a:pt x="126" y="168"/>
                </a:lnTo>
                <a:lnTo>
                  <a:pt x="114" y="198"/>
                </a:lnTo>
                <a:lnTo>
                  <a:pt x="90" y="204"/>
                </a:lnTo>
                <a:lnTo>
                  <a:pt x="72" y="192"/>
                </a:lnTo>
                <a:lnTo>
                  <a:pt x="42" y="192"/>
                </a:lnTo>
                <a:lnTo>
                  <a:pt x="24" y="192"/>
                </a:lnTo>
                <a:lnTo>
                  <a:pt x="12" y="16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44" name="Freeform 274"/>
          <p:cNvSpPr>
            <a:spLocks/>
          </p:cNvSpPr>
          <p:nvPr/>
        </p:nvSpPr>
        <p:spPr bwMode="auto">
          <a:xfrm>
            <a:off x="9040573" y="4450740"/>
            <a:ext cx="105965" cy="129778"/>
          </a:xfrm>
          <a:custGeom>
            <a:avLst/>
            <a:gdLst>
              <a:gd name="T0" fmla="*/ 2147483646 w 108"/>
              <a:gd name="T1" fmla="*/ 2147483646 h 132"/>
              <a:gd name="T2" fmla="*/ 2147483646 w 108"/>
              <a:gd name="T3" fmla="*/ 2147483646 h 132"/>
              <a:gd name="T4" fmla="*/ 0 w 108"/>
              <a:gd name="T5" fmla="*/ 2147483646 h 132"/>
              <a:gd name="T6" fmla="*/ 2147483646 w 108"/>
              <a:gd name="T7" fmla="*/ 2147483646 h 132"/>
              <a:gd name="T8" fmla="*/ 2147483646 w 108"/>
              <a:gd name="T9" fmla="*/ 2147483646 h 132"/>
              <a:gd name="T10" fmla="*/ 2147483646 w 108"/>
              <a:gd name="T11" fmla="*/ 2147483646 h 132"/>
              <a:gd name="T12" fmla="*/ 2147483646 w 108"/>
              <a:gd name="T13" fmla="*/ 2147483646 h 132"/>
              <a:gd name="T14" fmla="*/ 2147483646 w 108"/>
              <a:gd name="T15" fmla="*/ 0 h 132"/>
              <a:gd name="T16" fmla="*/ 2147483646 w 108"/>
              <a:gd name="T17" fmla="*/ 2147483646 h 132"/>
              <a:gd name="T18" fmla="*/ 2147483646 w 108"/>
              <a:gd name="T19" fmla="*/ 2147483646 h 132"/>
              <a:gd name="T20" fmla="*/ 2147483646 w 108"/>
              <a:gd name="T21" fmla="*/ 2147483646 h 132"/>
              <a:gd name="T22" fmla="*/ 2147483646 w 108"/>
              <a:gd name="T23" fmla="*/ 2147483646 h 132"/>
              <a:gd name="T24" fmla="*/ 2147483646 w 108"/>
              <a:gd name="T25" fmla="*/ 2147483646 h 132"/>
              <a:gd name="T26" fmla="*/ 2147483646 w 108"/>
              <a:gd name="T27" fmla="*/ 2147483646 h 132"/>
              <a:gd name="T28" fmla="*/ 2147483646 w 108"/>
              <a:gd name="T29" fmla="*/ 2147483646 h 132"/>
              <a:gd name="T30" fmla="*/ 2147483646 w 108"/>
              <a:gd name="T31" fmla="*/ 2147483646 h 132"/>
              <a:gd name="T32" fmla="*/ 2147483646 w 108"/>
              <a:gd name="T33" fmla="*/ 2147483646 h 132"/>
              <a:gd name="T34" fmla="*/ 2147483646 w 108"/>
              <a:gd name="T35" fmla="*/ 2147483646 h 132"/>
              <a:gd name="T36" fmla="*/ 2147483646 w 108"/>
              <a:gd name="T37" fmla="*/ 2147483646 h 132"/>
              <a:gd name="T38" fmla="*/ 2147483646 w 108"/>
              <a:gd name="T39" fmla="*/ 2147483646 h 132"/>
              <a:gd name="T40" fmla="*/ 2147483646 w 108"/>
              <a:gd name="T41" fmla="*/ 2147483646 h 132"/>
              <a:gd name="T42" fmla="*/ 2147483646 w 108"/>
              <a:gd name="T43" fmla="*/ 2147483646 h 132"/>
              <a:gd name="T44" fmla="*/ 2147483646 w 108"/>
              <a:gd name="T45" fmla="*/ 2147483646 h 132"/>
              <a:gd name="T46" fmla="*/ 2147483646 w 108"/>
              <a:gd name="T47" fmla="*/ 2147483646 h 132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8" h="132">
                <a:moveTo>
                  <a:pt x="12" y="126"/>
                </a:moveTo>
                <a:lnTo>
                  <a:pt x="12" y="108"/>
                </a:lnTo>
                <a:lnTo>
                  <a:pt x="0" y="84"/>
                </a:lnTo>
                <a:lnTo>
                  <a:pt x="6" y="66"/>
                </a:lnTo>
                <a:lnTo>
                  <a:pt x="24" y="24"/>
                </a:lnTo>
                <a:lnTo>
                  <a:pt x="36" y="12"/>
                </a:lnTo>
                <a:lnTo>
                  <a:pt x="66" y="6"/>
                </a:lnTo>
                <a:lnTo>
                  <a:pt x="108" y="0"/>
                </a:lnTo>
                <a:lnTo>
                  <a:pt x="108" y="12"/>
                </a:lnTo>
                <a:lnTo>
                  <a:pt x="90" y="12"/>
                </a:lnTo>
                <a:lnTo>
                  <a:pt x="54" y="24"/>
                </a:lnTo>
                <a:lnTo>
                  <a:pt x="42" y="42"/>
                </a:lnTo>
                <a:lnTo>
                  <a:pt x="84" y="42"/>
                </a:lnTo>
                <a:lnTo>
                  <a:pt x="90" y="60"/>
                </a:lnTo>
                <a:lnTo>
                  <a:pt x="78" y="66"/>
                </a:lnTo>
                <a:lnTo>
                  <a:pt x="66" y="78"/>
                </a:lnTo>
                <a:lnTo>
                  <a:pt x="90" y="102"/>
                </a:lnTo>
                <a:lnTo>
                  <a:pt x="96" y="126"/>
                </a:lnTo>
                <a:lnTo>
                  <a:pt x="72" y="126"/>
                </a:lnTo>
                <a:lnTo>
                  <a:pt x="54" y="108"/>
                </a:lnTo>
                <a:lnTo>
                  <a:pt x="36" y="84"/>
                </a:lnTo>
                <a:lnTo>
                  <a:pt x="36" y="114"/>
                </a:lnTo>
                <a:lnTo>
                  <a:pt x="36" y="132"/>
                </a:lnTo>
                <a:lnTo>
                  <a:pt x="12" y="12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45" name="Freeform 275"/>
          <p:cNvSpPr>
            <a:spLocks/>
          </p:cNvSpPr>
          <p:nvPr/>
        </p:nvSpPr>
        <p:spPr bwMode="auto">
          <a:xfrm>
            <a:off x="8800064" y="4598377"/>
            <a:ext cx="198834" cy="45244"/>
          </a:xfrm>
          <a:custGeom>
            <a:avLst/>
            <a:gdLst>
              <a:gd name="T0" fmla="*/ 0 w 34"/>
              <a:gd name="T1" fmla="*/ 2147483646 h 8"/>
              <a:gd name="T2" fmla="*/ 2147483646 w 34"/>
              <a:gd name="T3" fmla="*/ 0 h 8"/>
              <a:gd name="T4" fmla="*/ 2147483646 w 34"/>
              <a:gd name="T5" fmla="*/ 0 h 8"/>
              <a:gd name="T6" fmla="*/ 2147483646 w 34"/>
              <a:gd name="T7" fmla="*/ 2147483646 h 8"/>
              <a:gd name="T8" fmla="*/ 2147483646 w 34"/>
              <a:gd name="T9" fmla="*/ 2147483646 h 8"/>
              <a:gd name="T10" fmla="*/ 2147483646 w 34"/>
              <a:gd name="T11" fmla="*/ 2147483646 h 8"/>
              <a:gd name="T12" fmla="*/ 2147483646 w 34"/>
              <a:gd name="T13" fmla="*/ 2147483646 h 8"/>
              <a:gd name="T14" fmla="*/ 2147483646 w 34"/>
              <a:gd name="T15" fmla="*/ 2147483646 h 8"/>
              <a:gd name="T16" fmla="*/ 2147483646 w 34"/>
              <a:gd name="T17" fmla="*/ 2147483646 h 8"/>
              <a:gd name="T18" fmla="*/ 2147483646 w 34"/>
              <a:gd name="T19" fmla="*/ 2147483646 h 8"/>
              <a:gd name="T20" fmla="*/ 0 w 34"/>
              <a:gd name="T21" fmla="*/ 2147483646 h 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" h="8">
                <a:moveTo>
                  <a:pt x="0" y="1"/>
                </a:moveTo>
                <a:cubicBezTo>
                  <a:pt x="9" y="0"/>
                  <a:pt x="9" y="0"/>
                  <a:pt x="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31" y="5"/>
                  <a:pt x="31" y="5"/>
                  <a:pt x="31" y="5"/>
                </a:cubicBezTo>
                <a:cubicBezTo>
                  <a:pt x="34" y="8"/>
                  <a:pt x="34" y="8"/>
                  <a:pt x="34" y="8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0" y="4"/>
                  <a:pt x="8" y="4"/>
                </a:cubicBezTo>
                <a:cubicBezTo>
                  <a:pt x="7" y="3"/>
                  <a:pt x="0" y="1"/>
                  <a:pt x="0" y="1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46" name="Freeform 276"/>
          <p:cNvSpPr>
            <a:spLocks/>
          </p:cNvSpPr>
          <p:nvPr/>
        </p:nvSpPr>
        <p:spPr bwMode="auto">
          <a:xfrm>
            <a:off x="5644909" y="3370842"/>
            <a:ext cx="119063" cy="134541"/>
          </a:xfrm>
          <a:custGeom>
            <a:avLst/>
            <a:gdLst>
              <a:gd name="T0" fmla="*/ 0 w 120"/>
              <a:gd name="T1" fmla="*/ 2147483646 h 138"/>
              <a:gd name="T2" fmla="*/ 0 w 120"/>
              <a:gd name="T3" fmla="*/ 2147483646 h 138"/>
              <a:gd name="T4" fmla="*/ 2147483646 w 120"/>
              <a:gd name="T5" fmla="*/ 2147483646 h 138"/>
              <a:gd name="T6" fmla="*/ 2147483646 w 120"/>
              <a:gd name="T7" fmla="*/ 2147483646 h 138"/>
              <a:gd name="T8" fmla="*/ 2147483646 w 120"/>
              <a:gd name="T9" fmla="*/ 0 h 138"/>
              <a:gd name="T10" fmla="*/ 2147483646 w 120"/>
              <a:gd name="T11" fmla="*/ 2147483646 h 138"/>
              <a:gd name="T12" fmla="*/ 2147483646 w 120"/>
              <a:gd name="T13" fmla="*/ 2147483646 h 138"/>
              <a:gd name="T14" fmla="*/ 2147483646 w 120"/>
              <a:gd name="T15" fmla="*/ 2147483646 h 138"/>
              <a:gd name="T16" fmla="*/ 2147483646 w 120"/>
              <a:gd name="T17" fmla="*/ 2147483646 h 138"/>
              <a:gd name="T18" fmla="*/ 2147483646 w 120"/>
              <a:gd name="T19" fmla="*/ 2147483646 h 138"/>
              <a:gd name="T20" fmla="*/ 2147483646 w 120"/>
              <a:gd name="T21" fmla="*/ 2147483646 h 138"/>
              <a:gd name="T22" fmla="*/ 2147483646 w 120"/>
              <a:gd name="T23" fmla="*/ 2147483646 h 138"/>
              <a:gd name="T24" fmla="*/ 2147483646 w 120"/>
              <a:gd name="T25" fmla="*/ 2147483646 h 138"/>
              <a:gd name="T26" fmla="*/ 2147483646 w 120"/>
              <a:gd name="T27" fmla="*/ 2147483646 h 138"/>
              <a:gd name="T28" fmla="*/ 2147483646 w 120"/>
              <a:gd name="T29" fmla="*/ 2147483646 h 138"/>
              <a:gd name="T30" fmla="*/ 2147483646 w 120"/>
              <a:gd name="T31" fmla="*/ 2147483646 h 138"/>
              <a:gd name="T32" fmla="*/ 0 w 120"/>
              <a:gd name="T33" fmla="*/ 2147483646 h 13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20" h="138">
                <a:moveTo>
                  <a:pt x="0" y="114"/>
                </a:moveTo>
                <a:lnTo>
                  <a:pt x="0" y="90"/>
                </a:lnTo>
                <a:lnTo>
                  <a:pt x="6" y="72"/>
                </a:lnTo>
                <a:lnTo>
                  <a:pt x="36" y="24"/>
                </a:lnTo>
                <a:lnTo>
                  <a:pt x="66" y="0"/>
                </a:lnTo>
                <a:lnTo>
                  <a:pt x="66" y="18"/>
                </a:lnTo>
                <a:lnTo>
                  <a:pt x="54" y="42"/>
                </a:lnTo>
                <a:lnTo>
                  <a:pt x="60" y="54"/>
                </a:lnTo>
                <a:lnTo>
                  <a:pt x="108" y="78"/>
                </a:lnTo>
                <a:lnTo>
                  <a:pt x="120" y="108"/>
                </a:lnTo>
                <a:lnTo>
                  <a:pt x="120" y="132"/>
                </a:lnTo>
                <a:lnTo>
                  <a:pt x="96" y="138"/>
                </a:lnTo>
                <a:lnTo>
                  <a:pt x="84" y="120"/>
                </a:lnTo>
                <a:lnTo>
                  <a:pt x="66" y="126"/>
                </a:lnTo>
                <a:lnTo>
                  <a:pt x="48" y="114"/>
                </a:lnTo>
                <a:lnTo>
                  <a:pt x="18" y="108"/>
                </a:lnTo>
                <a:lnTo>
                  <a:pt x="0" y="11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47" name="Freeform 277"/>
          <p:cNvSpPr>
            <a:spLocks/>
          </p:cNvSpPr>
          <p:nvPr/>
        </p:nvSpPr>
        <p:spPr bwMode="auto">
          <a:xfrm>
            <a:off x="5155563" y="4050690"/>
            <a:ext cx="207169" cy="58340"/>
          </a:xfrm>
          <a:custGeom>
            <a:avLst/>
            <a:gdLst>
              <a:gd name="T0" fmla="*/ 2147483646 w 35"/>
              <a:gd name="T1" fmla="*/ 2147483646 h 10"/>
              <a:gd name="T2" fmla="*/ 2147483646 w 35"/>
              <a:gd name="T3" fmla="*/ 0 h 10"/>
              <a:gd name="T4" fmla="*/ 2147483646 w 35"/>
              <a:gd name="T5" fmla="*/ 0 h 10"/>
              <a:gd name="T6" fmla="*/ 2147483646 w 35"/>
              <a:gd name="T7" fmla="*/ 2147483646 h 10"/>
              <a:gd name="T8" fmla="*/ 2147483646 w 35"/>
              <a:gd name="T9" fmla="*/ 2147483646 h 10"/>
              <a:gd name="T10" fmla="*/ 2147483646 w 35"/>
              <a:gd name="T11" fmla="*/ 2147483646 h 10"/>
              <a:gd name="T12" fmla="*/ 2147483646 w 35"/>
              <a:gd name="T13" fmla="*/ 2147483646 h 10"/>
              <a:gd name="T14" fmla="*/ 2147483646 w 35"/>
              <a:gd name="T15" fmla="*/ 2147483646 h 10"/>
              <a:gd name="T16" fmla="*/ 2147483646 w 35"/>
              <a:gd name="T17" fmla="*/ 2147483646 h 10"/>
              <a:gd name="T18" fmla="*/ 2147483646 w 35"/>
              <a:gd name="T19" fmla="*/ 2147483646 h 10"/>
              <a:gd name="T20" fmla="*/ 2147483646 w 35"/>
              <a:gd name="T21" fmla="*/ 2147483646 h 10"/>
              <a:gd name="T22" fmla="*/ 2147483646 w 35"/>
              <a:gd name="T23" fmla="*/ 2147483646 h 10"/>
              <a:gd name="T24" fmla="*/ 2147483646 w 35"/>
              <a:gd name="T25" fmla="*/ 2147483646 h 10"/>
              <a:gd name="T26" fmla="*/ 2147483646 w 35"/>
              <a:gd name="T27" fmla="*/ 2147483646 h 10"/>
              <a:gd name="T28" fmla="*/ 0 w 35"/>
              <a:gd name="T29" fmla="*/ 2147483646 h 10"/>
              <a:gd name="T30" fmla="*/ 2147483646 w 35"/>
              <a:gd name="T31" fmla="*/ 2147483646 h 1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5" h="10">
                <a:moveTo>
                  <a:pt x="2" y="1"/>
                </a:moveTo>
                <a:cubicBezTo>
                  <a:pt x="8" y="0"/>
                  <a:pt x="8" y="0"/>
                  <a:pt x="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5"/>
                  <a:pt x="28" y="6"/>
                </a:cubicBezTo>
                <a:cubicBezTo>
                  <a:pt x="30" y="7"/>
                  <a:pt x="33" y="7"/>
                  <a:pt x="33" y="7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9"/>
                  <a:pt x="35" y="10"/>
                  <a:pt x="33" y="10"/>
                </a:cubicBezTo>
                <a:cubicBezTo>
                  <a:pt x="31" y="10"/>
                  <a:pt x="25" y="10"/>
                  <a:pt x="25" y="10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5"/>
                  <a:pt x="21" y="5"/>
                  <a:pt x="21" y="5"/>
                </a:cubicBezTo>
                <a:cubicBezTo>
                  <a:pt x="15" y="4"/>
                  <a:pt x="15" y="4"/>
                  <a:pt x="15" y="4"/>
                </a:cubicBezTo>
                <a:cubicBezTo>
                  <a:pt x="9" y="4"/>
                  <a:pt x="9" y="4"/>
                  <a:pt x="9" y="4"/>
                </a:cubicBezTo>
                <a:cubicBezTo>
                  <a:pt x="5" y="4"/>
                  <a:pt x="5" y="4"/>
                  <a:pt x="5" y="4"/>
                </a:cubicBezTo>
                <a:cubicBezTo>
                  <a:pt x="0" y="3"/>
                  <a:pt x="0" y="3"/>
                  <a:pt x="0" y="3"/>
                </a:cubicBezTo>
                <a:lnTo>
                  <a:pt x="2" y="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48" name="Freeform 278"/>
          <p:cNvSpPr>
            <a:spLocks/>
          </p:cNvSpPr>
          <p:nvPr/>
        </p:nvSpPr>
        <p:spPr bwMode="auto">
          <a:xfrm>
            <a:off x="5362729" y="4114984"/>
            <a:ext cx="128588" cy="35719"/>
          </a:xfrm>
          <a:custGeom>
            <a:avLst/>
            <a:gdLst>
              <a:gd name="T0" fmla="*/ 2147483646 w 132"/>
              <a:gd name="T1" fmla="*/ 0 h 36"/>
              <a:gd name="T2" fmla="*/ 2147483646 w 132"/>
              <a:gd name="T3" fmla="*/ 2147483646 h 36"/>
              <a:gd name="T4" fmla="*/ 0 w 132"/>
              <a:gd name="T5" fmla="*/ 2147483646 h 36"/>
              <a:gd name="T6" fmla="*/ 2147483646 w 132"/>
              <a:gd name="T7" fmla="*/ 2147483646 h 36"/>
              <a:gd name="T8" fmla="*/ 2147483646 w 132"/>
              <a:gd name="T9" fmla="*/ 2147483646 h 36"/>
              <a:gd name="T10" fmla="*/ 2147483646 w 132"/>
              <a:gd name="T11" fmla="*/ 2147483646 h 36"/>
              <a:gd name="T12" fmla="*/ 2147483646 w 132"/>
              <a:gd name="T13" fmla="*/ 2147483646 h 36"/>
              <a:gd name="T14" fmla="*/ 2147483646 w 132"/>
              <a:gd name="T15" fmla="*/ 2147483646 h 36"/>
              <a:gd name="T16" fmla="*/ 2147483646 w 132"/>
              <a:gd name="T17" fmla="*/ 2147483646 h 36"/>
              <a:gd name="T18" fmla="*/ 2147483646 w 132"/>
              <a:gd name="T19" fmla="*/ 0 h 36"/>
              <a:gd name="T20" fmla="*/ 2147483646 w 132"/>
              <a:gd name="T21" fmla="*/ 0 h 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36">
                <a:moveTo>
                  <a:pt x="24" y="0"/>
                </a:moveTo>
                <a:lnTo>
                  <a:pt x="24" y="12"/>
                </a:lnTo>
                <a:lnTo>
                  <a:pt x="0" y="18"/>
                </a:lnTo>
                <a:lnTo>
                  <a:pt x="30" y="30"/>
                </a:lnTo>
                <a:lnTo>
                  <a:pt x="42" y="36"/>
                </a:lnTo>
                <a:lnTo>
                  <a:pt x="66" y="36"/>
                </a:lnTo>
                <a:lnTo>
                  <a:pt x="84" y="24"/>
                </a:lnTo>
                <a:lnTo>
                  <a:pt x="132" y="30"/>
                </a:lnTo>
                <a:lnTo>
                  <a:pt x="108" y="18"/>
                </a:lnTo>
                <a:lnTo>
                  <a:pt x="72" y="0"/>
                </a:lnTo>
                <a:lnTo>
                  <a:pt x="24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49" name="Freeform 279"/>
          <p:cNvSpPr>
            <a:spLocks/>
          </p:cNvSpPr>
          <p:nvPr/>
        </p:nvSpPr>
        <p:spPr bwMode="auto">
          <a:xfrm>
            <a:off x="7059372" y="3719696"/>
            <a:ext cx="58340" cy="34528"/>
          </a:xfrm>
          <a:custGeom>
            <a:avLst/>
            <a:gdLst>
              <a:gd name="T0" fmla="*/ 0 w 60"/>
              <a:gd name="T1" fmla="*/ 2147483646 h 36"/>
              <a:gd name="T2" fmla="*/ 2147483646 w 60"/>
              <a:gd name="T3" fmla="*/ 0 h 36"/>
              <a:gd name="T4" fmla="*/ 2147483646 w 60"/>
              <a:gd name="T5" fmla="*/ 2147483646 h 36"/>
              <a:gd name="T6" fmla="*/ 2147483646 w 60"/>
              <a:gd name="T7" fmla="*/ 2147483646 h 36"/>
              <a:gd name="T8" fmla="*/ 2147483646 w 60"/>
              <a:gd name="T9" fmla="*/ 2147483646 h 36"/>
              <a:gd name="T10" fmla="*/ 2147483646 w 60"/>
              <a:gd name="T11" fmla="*/ 2147483646 h 36"/>
              <a:gd name="T12" fmla="*/ 0 w 60"/>
              <a:gd name="T13" fmla="*/ 2147483646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0" h="36">
                <a:moveTo>
                  <a:pt x="0" y="12"/>
                </a:moveTo>
                <a:lnTo>
                  <a:pt x="36" y="0"/>
                </a:lnTo>
                <a:lnTo>
                  <a:pt x="60" y="6"/>
                </a:lnTo>
                <a:lnTo>
                  <a:pt x="60" y="18"/>
                </a:lnTo>
                <a:lnTo>
                  <a:pt x="54" y="36"/>
                </a:lnTo>
                <a:lnTo>
                  <a:pt x="30" y="24"/>
                </a:lnTo>
                <a:lnTo>
                  <a:pt x="0" y="1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50" name="Freeform 280"/>
          <p:cNvSpPr>
            <a:spLocks/>
          </p:cNvSpPr>
          <p:nvPr/>
        </p:nvSpPr>
        <p:spPr bwMode="auto">
          <a:xfrm>
            <a:off x="6993887" y="3653020"/>
            <a:ext cx="23813" cy="46434"/>
          </a:xfrm>
          <a:custGeom>
            <a:avLst/>
            <a:gdLst>
              <a:gd name="T0" fmla="*/ 0 w 24"/>
              <a:gd name="T1" fmla="*/ 2147483646 h 48"/>
              <a:gd name="T2" fmla="*/ 2147483646 w 24"/>
              <a:gd name="T3" fmla="*/ 2147483646 h 48"/>
              <a:gd name="T4" fmla="*/ 2147483646 w 24"/>
              <a:gd name="T5" fmla="*/ 0 h 48"/>
              <a:gd name="T6" fmla="*/ 2147483646 w 24"/>
              <a:gd name="T7" fmla="*/ 2147483646 h 48"/>
              <a:gd name="T8" fmla="*/ 2147483646 w 24"/>
              <a:gd name="T9" fmla="*/ 2147483646 h 48"/>
              <a:gd name="T10" fmla="*/ 0 w 24"/>
              <a:gd name="T11" fmla="*/ 2147483646 h 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" h="48">
                <a:moveTo>
                  <a:pt x="0" y="48"/>
                </a:moveTo>
                <a:lnTo>
                  <a:pt x="6" y="6"/>
                </a:lnTo>
                <a:lnTo>
                  <a:pt x="18" y="0"/>
                </a:lnTo>
                <a:lnTo>
                  <a:pt x="24" y="24"/>
                </a:lnTo>
                <a:lnTo>
                  <a:pt x="24" y="48"/>
                </a:lnTo>
                <a:lnTo>
                  <a:pt x="0" y="4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51" name="Freeform 281"/>
          <p:cNvSpPr>
            <a:spLocks/>
          </p:cNvSpPr>
          <p:nvPr/>
        </p:nvSpPr>
        <p:spPr bwMode="auto">
          <a:xfrm>
            <a:off x="6987935" y="3605397"/>
            <a:ext cx="29765" cy="35719"/>
          </a:xfrm>
          <a:custGeom>
            <a:avLst/>
            <a:gdLst>
              <a:gd name="T0" fmla="*/ 0 w 30"/>
              <a:gd name="T1" fmla="*/ 2147483646 h 37"/>
              <a:gd name="T2" fmla="*/ 2147483646 w 30"/>
              <a:gd name="T3" fmla="*/ 0 h 37"/>
              <a:gd name="T4" fmla="*/ 2147483646 w 30"/>
              <a:gd name="T5" fmla="*/ 2147483646 h 37"/>
              <a:gd name="T6" fmla="*/ 2147483646 w 30"/>
              <a:gd name="T7" fmla="*/ 2147483646 h 37"/>
              <a:gd name="T8" fmla="*/ 0 w 30"/>
              <a:gd name="T9" fmla="*/ 2147483646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" h="37">
                <a:moveTo>
                  <a:pt x="0" y="12"/>
                </a:moveTo>
                <a:lnTo>
                  <a:pt x="24" y="0"/>
                </a:lnTo>
                <a:lnTo>
                  <a:pt x="30" y="24"/>
                </a:lnTo>
                <a:lnTo>
                  <a:pt x="24" y="37"/>
                </a:lnTo>
                <a:lnTo>
                  <a:pt x="0" y="1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52" name="Freeform 282"/>
          <p:cNvSpPr>
            <a:spLocks/>
          </p:cNvSpPr>
          <p:nvPr/>
        </p:nvSpPr>
        <p:spPr bwMode="auto">
          <a:xfrm>
            <a:off x="7586817" y="3737554"/>
            <a:ext cx="29766" cy="5954"/>
          </a:xfrm>
          <a:custGeom>
            <a:avLst/>
            <a:gdLst>
              <a:gd name="T0" fmla="*/ 2147483646 w 30"/>
              <a:gd name="T1" fmla="*/ 0 h 6"/>
              <a:gd name="T2" fmla="*/ 2147483646 w 30"/>
              <a:gd name="T3" fmla="*/ 0 h 6"/>
              <a:gd name="T4" fmla="*/ 0 w 30"/>
              <a:gd name="T5" fmla="*/ 2147483646 h 6"/>
              <a:gd name="T6" fmla="*/ 2147483646 w 30"/>
              <a:gd name="T7" fmla="*/ 0 h 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" h="6">
                <a:moveTo>
                  <a:pt x="24" y="0"/>
                </a:moveTo>
                <a:lnTo>
                  <a:pt x="30" y="0"/>
                </a:lnTo>
                <a:lnTo>
                  <a:pt x="0" y="6"/>
                </a:lnTo>
                <a:lnTo>
                  <a:pt x="24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53" name="Rectangle 283"/>
          <p:cNvSpPr>
            <a:spLocks noChangeArrowheads="1"/>
          </p:cNvSpPr>
          <p:nvPr/>
        </p:nvSpPr>
        <p:spPr bwMode="auto">
          <a:xfrm>
            <a:off x="7482042" y="3911387"/>
            <a:ext cx="0" cy="2381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15000"/>
              </a:spcBef>
            </a:pPr>
            <a:endParaRPr lang="en-US" altLang="es-CO" sz="1050"/>
          </a:p>
        </p:txBody>
      </p:sp>
      <p:sp>
        <p:nvSpPr>
          <p:cNvPr id="54" name="Freeform 284"/>
          <p:cNvSpPr>
            <a:spLocks/>
          </p:cNvSpPr>
          <p:nvPr/>
        </p:nvSpPr>
        <p:spPr bwMode="auto">
          <a:xfrm>
            <a:off x="7287972" y="3625636"/>
            <a:ext cx="369094" cy="134541"/>
          </a:xfrm>
          <a:custGeom>
            <a:avLst/>
            <a:gdLst>
              <a:gd name="T0" fmla="*/ 2147483646 w 10616"/>
              <a:gd name="T1" fmla="*/ 2147483646 h 10000"/>
              <a:gd name="T2" fmla="*/ 2147483646 w 10616"/>
              <a:gd name="T3" fmla="*/ 2147483646 h 10000"/>
              <a:gd name="T4" fmla="*/ 2147483646 w 10616"/>
              <a:gd name="T5" fmla="*/ 2147483646 h 10000"/>
              <a:gd name="T6" fmla="*/ 2147483646 w 10616"/>
              <a:gd name="T7" fmla="*/ 2147483646 h 10000"/>
              <a:gd name="T8" fmla="*/ 2147483646 w 10616"/>
              <a:gd name="T9" fmla="*/ 2147483646 h 10000"/>
              <a:gd name="T10" fmla="*/ 2147483646 w 10616"/>
              <a:gd name="T11" fmla="*/ 2147483646 h 10000"/>
              <a:gd name="T12" fmla="*/ 2147483646 w 10616"/>
              <a:gd name="T13" fmla="*/ 2147483646 h 10000"/>
              <a:gd name="T14" fmla="*/ 2147483646 w 10616"/>
              <a:gd name="T15" fmla="*/ 2147483646 h 10000"/>
              <a:gd name="T16" fmla="*/ 2147483646 w 10616"/>
              <a:gd name="T17" fmla="*/ 2147483646 h 10000"/>
              <a:gd name="T18" fmla="*/ 2147483646 w 10616"/>
              <a:gd name="T19" fmla="*/ 2147483646 h 10000"/>
              <a:gd name="T20" fmla="*/ 2147483646 w 10616"/>
              <a:gd name="T21" fmla="*/ 2147483646 h 10000"/>
              <a:gd name="T22" fmla="*/ 2147483646 w 10616"/>
              <a:gd name="T23" fmla="*/ 2147483646 h 10000"/>
              <a:gd name="T24" fmla="*/ 2147483646 w 10616"/>
              <a:gd name="T25" fmla="*/ 0 h 10000"/>
              <a:gd name="T26" fmla="*/ 2147483646 w 10616"/>
              <a:gd name="T27" fmla="*/ 0 h 10000"/>
              <a:gd name="T28" fmla="*/ 2147483646 w 10616"/>
              <a:gd name="T29" fmla="*/ 2147483646 h 10000"/>
              <a:gd name="T30" fmla="*/ 2147483646 w 10616"/>
              <a:gd name="T31" fmla="*/ 2147483646 h 10000"/>
              <a:gd name="T32" fmla="*/ 2147483646 w 10616"/>
              <a:gd name="T33" fmla="*/ 2147483646 h 10000"/>
              <a:gd name="T34" fmla="*/ 2147483646 w 10616"/>
              <a:gd name="T35" fmla="*/ 2147483646 h 10000"/>
              <a:gd name="T36" fmla="*/ 2147483646 w 10616"/>
              <a:gd name="T37" fmla="*/ 2147483646 h 10000"/>
              <a:gd name="T38" fmla="*/ 2147483646 w 10616"/>
              <a:gd name="T39" fmla="*/ 0 h 10000"/>
              <a:gd name="T40" fmla="*/ 2147483646 w 10616"/>
              <a:gd name="T41" fmla="*/ 0 h 10000"/>
              <a:gd name="T42" fmla="*/ 2147483646 w 10616"/>
              <a:gd name="T43" fmla="*/ 0 h 10000"/>
              <a:gd name="T44" fmla="*/ 2147483646 w 10616"/>
              <a:gd name="T45" fmla="*/ 2147483646 h 10000"/>
              <a:gd name="T46" fmla="*/ 2147483646 w 10616"/>
              <a:gd name="T47" fmla="*/ 2147483646 h 10000"/>
              <a:gd name="T48" fmla="*/ 2147483646 w 10616"/>
              <a:gd name="T49" fmla="*/ 2147483646 h 10000"/>
              <a:gd name="T50" fmla="*/ 2147483646 w 10616"/>
              <a:gd name="T51" fmla="*/ 2147483646 h 10000"/>
              <a:gd name="T52" fmla="*/ 2147483646 w 10616"/>
              <a:gd name="T53" fmla="*/ 2147483646 h 10000"/>
              <a:gd name="T54" fmla="*/ 2147483646 w 10616"/>
              <a:gd name="T55" fmla="*/ 2147483646 h 10000"/>
              <a:gd name="T56" fmla="*/ 2147483646 w 10616"/>
              <a:gd name="T57" fmla="*/ 2147483646 h 10000"/>
              <a:gd name="T58" fmla="*/ 2147483646 w 10616"/>
              <a:gd name="T59" fmla="*/ 2147483646 h 10000"/>
              <a:gd name="T60" fmla="*/ 2147483646 w 10616"/>
              <a:gd name="T61" fmla="*/ 2147483646 h 10000"/>
              <a:gd name="T62" fmla="*/ 0 w 10616"/>
              <a:gd name="T63" fmla="*/ 2147483646 h 10000"/>
              <a:gd name="T64" fmla="*/ 2147483646 w 10616"/>
              <a:gd name="T65" fmla="*/ 2147483646 h 10000"/>
              <a:gd name="T66" fmla="*/ 2147483646 w 10616"/>
              <a:gd name="T67" fmla="*/ 2147483646 h 10000"/>
              <a:gd name="T68" fmla="*/ 2147483646 w 10616"/>
              <a:gd name="T69" fmla="*/ 2147483646 h 10000"/>
              <a:gd name="T70" fmla="*/ 2147483646 w 10616"/>
              <a:gd name="T71" fmla="*/ 2147483646 h 10000"/>
              <a:gd name="T72" fmla="*/ 2147483646 w 10616"/>
              <a:gd name="T73" fmla="*/ 2147483646 h 10000"/>
              <a:gd name="T74" fmla="*/ 2147483646 w 10616"/>
              <a:gd name="T75" fmla="*/ 2147483646 h 10000"/>
              <a:gd name="T76" fmla="*/ 2147483646 w 10616"/>
              <a:gd name="T77" fmla="*/ 2147483646 h 10000"/>
              <a:gd name="T78" fmla="*/ 2147483646 w 10616"/>
              <a:gd name="T79" fmla="*/ 2147483646 h 10000"/>
              <a:gd name="T80" fmla="*/ 2147483646 w 10616"/>
              <a:gd name="T81" fmla="*/ 2147483646 h 10000"/>
              <a:gd name="T82" fmla="*/ 2147483646 w 10616"/>
              <a:gd name="T83" fmla="*/ 2147483646 h 10000"/>
              <a:gd name="T84" fmla="*/ 2147483646 w 10616"/>
              <a:gd name="T85" fmla="*/ 2147483646 h 1000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0616" h="10000">
                <a:moveTo>
                  <a:pt x="6379" y="8696"/>
                </a:moveTo>
                <a:lnTo>
                  <a:pt x="6718" y="9130"/>
                </a:lnTo>
                <a:lnTo>
                  <a:pt x="8582" y="8696"/>
                </a:lnTo>
                <a:lnTo>
                  <a:pt x="9430" y="8261"/>
                </a:lnTo>
                <a:lnTo>
                  <a:pt x="10277" y="7826"/>
                </a:lnTo>
                <a:lnTo>
                  <a:pt x="10616" y="8261"/>
                </a:lnTo>
                <a:cubicBezTo>
                  <a:pt x="10560" y="7826"/>
                  <a:pt x="10503" y="7392"/>
                  <a:pt x="10447" y="6957"/>
                </a:cubicBezTo>
                <a:lnTo>
                  <a:pt x="10447" y="3913"/>
                </a:lnTo>
                <a:cubicBezTo>
                  <a:pt x="10503" y="3768"/>
                  <a:pt x="10560" y="3623"/>
                  <a:pt x="10616" y="3478"/>
                </a:cubicBezTo>
                <a:lnTo>
                  <a:pt x="9938" y="1304"/>
                </a:lnTo>
                <a:lnTo>
                  <a:pt x="9599" y="435"/>
                </a:lnTo>
                <a:lnTo>
                  <a:pt x="9091" y="435"/>
                </a:lnTo>
                <a:cubicBezTo>
                  <a:pt x="9034" y="290"/>
                  <a:pt x="8978" y="145"/>
                  <a:pt x="8921" y="0"/>
                </a:cubicBezTo>
                <a:lnTo>
                  <a:pt x="8243" y="1304"/>
                </a:lnTo>
                <a:lnTo>
                  <a:pt x="7396" y="1304"/>
                </a:lnTo>
                <a:lnTo>
                  <a:pt x="7226" y="1304"/>
                </a:lnTo>
                <a:lnTo>
                  <a:pt x="6548" y="435"/>
                </a:lnTo>
                <a:lnTo>
                  <a:pt x="6040" y="0"/>
                </a:lnTo>
                <a:lnTo>
                  <a:pt x="4684" y="0"/>
                </a:lnTo>
                <a:lnTo>
                  <a:pt x="4345" y="0"/>
                </a:lnTo>
                <a:lnTo>
                  <a:pt x="3836" y="435"/>
                </a:lnTo>
                <a:lnTo>
                  <a:pt x="3497" y="1304"/>
                </a:lnTo>
                <a:lnTo>
                  <a:pt x="2650" y="1739"/>
                </a:lnTo>
                <a:cubicBezTo>
                  <a:pt x="2593" y="1594"/>
                  <a:pt x="2537" y="1449"/>
                  <a:pt x="2480" y="1304"/>
                </a:cubicBezTo>
                <a:lnTo>
                  <a:pt x="2311" y="1304"/>
                </a:lnTo>
                <a:lnTo>
                  <a:pt x="1972" y="2609"/>
                </a:lnTo>
                <a:cubicBezTo>
                  <a:pt x="1746" y="2609"/>
                  <a:pt x="1494" y="2631"/>
                  <a:pt x="1294" y="2609"/>
                </a:cubicBezTo>
                <a:cubicBezTo>
                  <a:pt x="1094" y="2587"/>
                  <a:pt x="883" y="2261"/>
                  <a:pt x="770" y="2478"/>
                </a:cubicBezTo>
                <a:cubicBezTo>
                  <a:pt x="657" y="2695"/>
                  <a:pt x="333" y="2962"/>
                  <a:pt x="205" y="3117"/>
                </a:cubicBezTo>
                <a:cubicBezTo>
                  <a:pt x="77" y="3272"/>
                  <a:pt x="0" y="3266"/>
                  <a:pt x="0" y="3407"/>
                </a:cubicBezTo>
                <a:cubicBezTo>
                  <a:pt x="113" y="3701"/>
                  <a:pt x="482" y="5084"/>
                  <a:pt x="698" y="5748"/>
                </a:cubicBezTo>
                <a:cubicBezTo>
                  <a:pt x="914" y="6412"/>
                  <a:pt x="1138" y="6900"/>
                  <a:pt x="1294" y="7391"/>
                </a:cubicBezTo>
                <a:cubicBezTo>
                  <a:pt x="1450" y="7882"/>
                  <a:pt x="1520" y="8261"/>
                  <a:pt x="1633" y="8696"/>
                </a:cubicBezTo>
                <a:lnTo>
                  <a:pt x="3158" y="9130"/>
                </a:lnTo>
                <a:lnTo>
                  <a:pt x="3328" y="9130"/>
                </a:lnTo>
                <a:lnTo>
                  <a:pt x="4514" y="10000"/>
                </a:lnTo>
                <a:lnTo>
                  <a:pt x="5192" y="9130"/>
                </a:lnTo>
                <a:lnTo>
                  <a:pt x="5870" y="10000"/>
                </a:lnTo>
                <a:lnTo>
                  <a:pt x="6379" y="869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55" name="Freeform 285"/>
          <p:cNvSpPr>
            <a:spLocks/>
          </p:cNvSpPr>
          <p:nvPr/>
        </p:nvSpPr>
        <p:spPr bwMode="auto">
          <a:xfrm>
            <a:off x="7473710" y="3737554"/>
            <a:ext cx="135731" cy="109538"/>
          </a:xfrm>
          <a:custGeom>
            <a:avLst/>
            <a:gdLst>
              <a:gd name="T0" fmla="*/ 2147483646 w 139"/>
              <a:gd name="T1" fmla="*/ 2147483646 h 114"/>
              <a:gd name="T2" fmla="*/ 2147483646 w 139"/>
              <a:gd name="T3" fmla="*/ 2147483646 h 114"/>
              <a:gd name="T4" fmla="*/ 2147483646 w 139"/>
              <a:gd name="T5" fmla="*/ 2147483646 h 114"/>
              <a:gd name="T6" fmla="*/ 2147483646 w 139"/>
              <a:gd name="T7" fmla="*/ 2147483646 h 114"/>
              <a:gd name="T8" fmla="*/ 2147483646 w 139"/>
              <a:gd name="T9" fmla="*/ 2147483646 h 114"/>
              <a:gd name="T10" fmla="*/ 2147483646 w 139"/>
              <a:gd name="T11" fmla="*/ 2147483646 h 114"/>
              <a:gd name="T12" fmla="*/ 2147483646 w 139"/>
              <a:gd name="T13" fmla="*/ 0 h 114"/>
              <a:gd name="T14" fmla="*/ 2147483646 w 139"/>
              <a:gd name="T15" fmla="*/ 2147483646 h 114"/>
              <a:gd name="T16" fmla="*/ 2147483646 w 139"/>
              <a:gd name="T17" fmla="*/ 2147483646 h 114"/>
              <a:gd name="T18" fmla="*/ 2147483646 w 139"/>
              <a:gd name="T19" fmla="*/ 2147483646 h 114"/>
              <a:gd name="T20" fmla="*/ 2147483646 w 139"/>
              <a:gd name="T21" fmla="*/ 2147483646 h 114"/>
              <a:gd name="T22" fmla="*/ 2147483646 w 139"/>
              <a:gd name="T23" fmla="*/ 2147483646 h 114"/>
              <a:gd name="T24" fmla="*/ 2147483646 w 139"/>
              <a:gd name="T25" fmla="*/ 2147483646 h 114"/>
              <a:gd name="T26" fmla="*/ 0 w 139"/>
              <a:gd name="T27" fmla="*/ 2147483646 h 114"/>
              <a:gd name="T28" fmla="*/ 2147483646 w 139"/>
              <a:gd name="T29" fmla="*/ 2147483646 h 114"/>
              <a:gd name="T30" fmla="*/ 2147483646 w 139"/>
              <a:gd name="T31" fmla="*/ 2147483646 h 11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39" h="114">
                <a:moveTo>
                  <a:pt x="25" y="114"/>
                </a:moveTo>
                <a:lnTo>
                  <a:pt x="61" y="96"/>
                </a:lnTo>
                <a:lnTo>
                  <a:pt x="73" y="90"/>
                </a:lnTo>
                <a:lnTo>
                  <a:pt x="115" y="66"/>
                </a:lnTo>
                <a:lnTo>
                  <a:pt x="127" y="24"/>
                </a:lnTo>
                <a:lnTo>
                  <a:pt x="139" y="6"/>
                </a:lnTo>
                <a:lnTo>
                  <a:pt x="139" y="0"/>
                </a:lnTo>
                <a:lnTo>
                  <a:pt x="115" y="6"/>
                </a:lnTo>
                <a:lnTo>
                  <a:pt x="49" y="12"/>
                </a:lnTo>
                <a:lnTo>
                  <a:pt x="37" y="6"/>
                </a:lnTo>
                <a:lnTo>
                  <a:pt x="19" y="24"/>
                </a:lnTo>
                <a:lnTo>
                  <a:pt x="25" y="48"/>
                </a:lnTo>
                <a:lnTo>
                  <a:pt x="0" y="102"/>
                </a:lnTo>
                <a:lnTo>
                  <a:pt x="13" y="102"/>
                </a:lnTo>
                <a:lnTo>
                  <a:pt x="25" y="11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56" name="Freeform 286"/>
          <p:cNvSpPr>
            <a:spLocks/>
          </p:cNvSpPr>
          <p:nvPr/>
        </p:nvSpPr>
        <p:spPr bwMode="auto">
          <a:xfrm>
            <a:off x="7455848" y="3824472"/>
            <a:ext cx="95250" cy="86915"/>
          </a:xfrm>
          <a:custGeom>
            <a:avLst/>
            <a:gdLst>
              <a:gd name="T0" fmla="*/ 2147483646 w 97"/>
              <a:gd name="T1" fmla="*/ 2147483646 h 90"/>
              <a:gd name="T2" fmla="*/ 2147483646 w 97"/>
              <a:gd name="T3" fmla="*/ 0 h 90"/>
              <a:gd name="T4" fmla="*/ 2147483646 w 97"/>
              <a:gd name="T5" fmla="*/ 2147483646 h 90"/>
              <a:gd name="T6" fmla="*/ 2147483646 w 97"/>
              <a:gd name="T7" fmla="*/ 2147483646 h 90"/>
              <a:gd name="T8" fmla="*/ 2147483646 w 97"/>
              <a:gd name="T9" fmla="*/ 2147483646 h 90"/>
              <a:gd name="T10" fmla="*/ 2147483646 w 97"/>
              <a:gd name="T11" fmla="*/ 2147483646 h 90"/>
              <a:gd name="T12" fmla="*/ 2147483646 w 97"/>
              <a:gd name="T13" fmla="*/ 2147483646 h 90"/>
              <a:gd name="T14" fmla="*/ 0 w 97"/>
              <a:gd name="T15" fmla="*/ 2147483646 h 90"/>
              <a:gd name="T16" fmla="*/ 2147483646 w 97"/>
              <a:gd name="T17" fmla="*/ 2147483646 h 90"/>
              <a:gd name="T18" fmla="*/ 2147483646 w 97"/>
              <a:gd name="T19" fmla="*/ 2147483646 h 90"/>
              <a:gd name="T20" fmla="*/ 2147483646 w 97"/>
              <a:gd name="T21" fmla="*/ 2147483646 h 90"/>
              <a:gd name="T22" fmla="*/ 2147483646 w 97"/>
              <a:gd name="T23" fmla="*/ 2147483646 h 90"/>
              <a:gd name="T24" fmla="*/ 2147483646 w 97"/>
              <a:gd name="T25" fmla="*/ 2147483646 h 90"/>
              <a:gd name="T26" fmla="*/ 2147483646 w 97"/>
              <a:gd name="T27" fmla="*/ 2147483646 h 90"/>
              <a:gd name="T28" fmla="*/ 2147483646 w 97"/>
              <a:gd name="T29" fmla="*/ 2147483646 h 90"/>
              <a:gd name="T30" fmla="*/ 2147483646 w 97"/>
              <a:gd name="T31" fmla="*/ 2147483646 h 90"/>
              <a:gd name="T32" fmla="*/ 2147483646 w 97"/>
              <a:gd name="T33" fmla="*/ 2147483646 h 90"/>
              <a:gd name="T34" fmla="*/ 2147483646 w 97"/>
              <a:gd name="T35" fmla="*/ 2147483646 h 90"/>
              <a:gd name="T36" fmla="*/ 2147483646 w 97"/>
              <a:gd name="T37" fmla="*/ 2147483646 h 90"/>
              <a:gd name="T38" fmla="*/ 2147483646 w 97"/>
              <a:gd name="T39" fmla="*/ 2147483646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57" name="Freeform 287"/>
          <p:cNvSpPr>
            <a:spLocks/>
          </p:cNvSpPr>
          <p:nvPr/>
        </p:nvSpPr>
        <p:spPr bwMode="auto">
          <a:xfrm>
            <a:off x="7455848" y="3824472"/>
            <a:ext cx="95250" cy="86915"/>
          </a:xfrm>
          <a:custGeom>
            <a:avLst/>
            <a:gdLst>
              <a:gd name="T0" fmla="*/ 2147483646 w 97"/>
              <a:gd name="T1" fmla="*/ 2147483646 h 90"/>
              <a:gd name="T2" fmla="*/ 2147483646 w 97"/>
              <a:gd name="T3" fmla="*/ 0 h 90"/>
              <a:gd name="T4" fmla="*/ 2147483646 w 97"/>
              <a:gd name="T5" fmla="*/ 2147483646 h 90"/>
              <a:gd name="T6" fmla="*/ 2147483646 w 97"/>
              <a:gd name="T7" fmla="*/ 2147483646 h 90"/>
              <a:gd name="T8" fmla="*/ 2147483646 w 97"/>
              <a:gd name="T9" fmla="*/ 2147483646 h 90"/>
              <a:gd name="T10" fmla="*/ 2147483646 w 97"/>
              <a:gd name="T11" fmla="*/ 2147483646 h 90"/>
              <a:gd name="T12" fmla="*/ 2147483646 w 97"/>
              <a:gd name="T13" fmla="*/ 2147483646 h 90"/>
              <a:gd name="T14" fmla="*/ 0 w 97"/>
              <a:gd name="T15" fmla="*/ 2147483646 h 90"/>
              <a:gd name="T16" fmla="*/ 2147483646 w 97"/>
              <a:gd name="T17" fmla="*/ 2147483646 h 90"/>
              <a:gd name="T18" fmla="*/ 2147483646 w 97"/>
              <a:gd name="T19" fmla="*/ 2147483646 h 90"/>
              <a:gd name="T20" fmla="*/ 2147483646 w 97"/>
              <a:gd name="T21" fmla="*/ 2147483646 h 90"/>
              <a:gd name="T22" fmla="*/ 2147483646 w 97"/>
              <a:gd name="T23" fmla="*/ 2147483646 h 90"/>
              <a:gd name="T24" fmla="*/ 2147483646 w 97"/>
              <a:gd name="T25" fmla="*/ 2147483646 h 90"/>
              <a:gd name="T26" fmla="*/ 2147483646 w 97"/>
              <a:gd name="T27" fmla="*/ 2147483646 h 90"/>
              <a:gd name="T28" fmla="*/ 2147483646 w 97"/>
              <a:gd name="T29" fmla="*/ 2147483646 h 90"/>
              <a:gd name="T30" fmla="*/ 2147483646 w 97"/>
              <a:gd name="T31" fmla="*/ 2147483646 h 90"/>
              <a:gd name="T32" fmla="*/ 2147483646 w 97"/>
              <a:gd name="T33" fmla="*/ 2147483646 h 90"/>
              <a:gd name="T34" fmla="*/ 2147483646 w 97"/>
              <a:gd name="T35" fmla="*/ 2147483646 h 90"/>
              <a:gd name="T36" fmla="*/ 2147483646 w 97"/>
              <a:gd name="T37" fmla="*/ 2147483646 h 90"/>
              <a:gd name="T38" fmla="*/ 2147483646 w 97"/>
              <a:gd name="T39" fmla="*/ 2147483646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58" name="Freeform 288"/>
          <p:cNvSpPr>
            <a:spLocks/>
          </p:cNvSpPr>
          <p:nvPr/>
        </p:nvSpPr>
        <p:spPr bwMode="auto">
          <a:xfrm>
            <a:off x="7785653" y="3988777"/>
            <a:ext cx="89297" cy="58340"/>
          </a:xfrm>
          <a:custGeom>
            <a:avLst/>
            <a:gdLst>
              <a:gd name="T0" fmla="*/ 2147483646 w 90"/>
              <a:gd name="T1" fmla="*/ 2147483646 h 60"/>
              <a:gd name="T2" fmla="*/ 2147483646 w 90"/>
              <a:gd name="T3" fmla="*/ 2147483646 h 60"/>
              <a:gd name="T4" fmla="*/ 2147483646 w 90"/>
              <a:gd name="T5" fmla="*/ 2147483646 h 60"/>
              <a:gd name="T6" fmla="*/ 2147483646 w 90"/>
              <a:gd name="T7" fmla="*/ 2147483646 h 60"/>
              <a:gd name="T8" fmla="*/ 2147483646 w 90"/>
              <a:gd name="T9" fmla="*/ 0 h 60"/>
              <a:gd name="T10" fmla="*/ 2147483646 w 90"/>
              <a:gd name="T11" fmla="*/ 2147483646 h 60"/>
              <a:gd name="T12" fmla="*/ 2147483646 w 90"/>
              <a:gd name="T13" fmla="*/ 2147483646 h 60"/>
              <a:gd name="T14" fmla="*/ 0 w 90"/>
              <a:gd name="T15" fmla="*/ 2147483646 h 60"/>
              <a:gd name="T16" fmla="*/ 2147483646 w 90"/>
              <a:gd name="T17" fmla="*/ 2147483646 h 6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90" h="60">
                <a:moveTo>
                  <a:pt x="18" y="48"/>
                </a:moveTo>
                <a:lnTo>
                  <a:pt x="66" y="60"/>
                </a:lnTo>
                <a:lnTo>
                  <a:pt x="78" y="30"/>
                </a:lnTo>
                <a:lnTo>
                  <a:pt x="90" y="24"/>
                </a:lnTo>
                <a:lnTo>
                  <a:pt x="84" y="0"/>
                </a:lnTo>
                <a:lnTo>
                  <a:pt x="30" y="18"/>
                </a:lnTo>
                <a:lnTo>
                  <a:pt x="6" y="6"/>
                </a:lnTo>
                <a:lnTo>
                  <a:pt x="0" y="24"/>
                </a:lnTo>
                <a:lnTo>
                  <a:pt x="18" y="4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59" name="Freeform 289"/>
          <p:cNvSpPr>
            <a:spLocks/>
          </p:cNvSpPr>
          <p:nvPr/>
        </p:nvSpPr>
        <p:spPr bwMode="auto">
          <a:xfrm>
            <a:off x="7798749" y="4011398"/>
            <a:ext cx="140494" cy="163116"/>
          </a:xfrm>
          <a:custGeom>
            <a:avLst/>
            <a:gdLst>
              <a:gd name="T0" fmla="*/ 2147483646 w 24"/>
              <a:gd name="T1" fmla="*/ 2147483646 h 28"/>
              <a:gd name="T2" fmla="*/ 2147483646 w 24"/>
              <a:gd name="T3" fmla="*/ 2147483646 h 28"/>
              <a:gd name="T4" fmla="*/ 2147483646 w 24"/>
              <a:gd name="T5" fmla="*/ 2147483646 h 28"/>
              <a:gd name="T6" fmla="*/ 2147483646 w 24"/>
              <a:gd name="T7" fmla="*/ 2147483646 h 28"/>
              <a:gd name="T8" fmla="*/ 0 w 24"/>
              <a:gd name="T9" fmla="*/ 2147483646 h 28"/>
              <a:gd name="T10" fmla="*/ 2147483646 w 24"/>
              <a:gd name="T11" fmla="*/ 2147483646 h 28"/>
              <a:gd name="T12" fmla="*/ 2147483646 w 24"/>
              <a:gd name="T13" fmla="*/ 2147483646 h 28"/>
              <a:gd name="T14" fmla="*/ 2147483646 w 24"/>
              <a:gd name="T15" fmla="*/ 2147483646 h 28"/>
              <a:gd name="T16" fmla="*/ 2147483646 w 24"/>
              <a:gd name="T17" fmla="*/ 2147483646 h 28"/>
              <a:gd name="T18" fmla="*/ 2147483646 w 24"/>
              <a:gd name="T19" fmla="*/ 2147483646 h 28"/>
              <a:gd name="T20" fmla="*/ 2147483646 w 24"/>
              <a:gd name="T21" fmla="*/ 2147483646 h 28"/>
              <a:gd name="T22" fmla="*/ 2147483646 w 24"/>
              <a:gd name="T23" fmla="*/ 2147483646 h 28"/>
              <a:gd name="T24" fmla="*/ 2147483646 w 24"/>
              <a:gd name="T25" fmla="*/ 0 h 28"/>
              <a:gd name="T26" fmla="*/ 2147483646 w 24"/>
              <a:gd name="T27" fmla="*/ 0 h 28"/>
              <a:gd name="T28" fmla="*/ 2147483646 w 24"/>
              <a:gd name="T29" fmla="*/ 2147483646 h 28"/>
              <a:gd name="T30" fmla="*/ 2147483646 w 24"/>
              <a:gd name="T31" fmla="*/ 2147483646 h 2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4" h="28">
                <a:moveTo>
                  <a:pt x="9" y="6"/>
                </a:moveTo>
                <a:cubicBezTo>
                  <a:pt x="10" y="6"/>
                  <a:pt x="10" y="6"/>
                  <a:pt x="10" y="6"/>
                </a:cubicBezTo>
                <a:cubicBezTo>
                  <a:pt x="9" y="13"/>
                  <a:pt x="9" y="13"/>
                  <a:pt x="9" y="13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3" y="18"/>
                  <a:pt x="0" y="18"/>
                </a:cubicBezTo>
                <a:cubicBezTo>
                  <a:pt x="1" y="21"/>
                  <a:pt x="1" y="21"/>
                  <a:pt x="1" y="21"/>
                </a:cubicBezTo>
                <a:cubicBezTo>
                  <a:pt x="4" y="28"/>
                  <a:pt x="4" y="28"/>
                  <a:pt x="4" y="28"/>
                </a:cubicBezTo>
                <a:cubicBezTo>
                  <a:pt x="11" y="23"/>
                  <a:pt x="11" y="23"/>
                  <a:pt x="11" y="23"/>
                </a:cubicBezTo>
                <a:cubicBezTo>
                  <a:pt x="17" y="15"/>
                  <a:pt x="17" y="15"/>
                  <a:pt x="17" y="15"/>
                </a:cubicBezTo>
                <a:cubicBezTo>
                  <a:pt x="20" y="11"/>
                  <a:pt x="20" y="11"/>
                  <a:pt x="20" y="11"/>
                </a:cubicBezTo>
                <a:cubicBezTo>
                  <a:pt x="24" y="7"/>
                  <a:pt x="24" y="7"/>
                  <a:pt x="24" y="7"/>
                </a:cubicBezTo>
                <a:cubicBezTo>
                  <a:pt x="16" y="1"/>
                  <a:pt x="16" y="1"/>
                  <a:pt x="16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" y="1"/>
                  <a:pt x="11" y="1"/>
                  <a:pt x="11" y="1"/>
                </a:cubicBezTo>
                <a:lnTo>
                  <a:pt x="9" y="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60" name="Freeform 290"/>
          <p:cNvSpPr>
            <a:spLocks/>
          </p:cNvSpPr>
          <p:nvPr/>
        </p:nvSpPr>
        <p:spPr bwMode="auto">
          <a:xfrm>
            <a:off x="7622538" y="4116174"/>
            <a:ext cx="198835" cy="123825"/>
          </a:xfrm>
          <a:custGeom>
            <a:avLst/>
            <a:gdLst>
              <a:gd name="T0" fmla="*/ 2147483646 w 34"/>
              <a:gd name="T1" fmla="*/ 0 h 21"/>
              <a:gd name="T2" fmla="*/ 2147483646 w 34"/>
              <a:gd name="T3" fmla="*/ 2147483646 h 21"/>
              <a:gd name="T4" fmla="*/ 2147483646 w 34"/>
              <a:gd name="T5" fmla="*/ 2147483646 h 21"/>
              <a:gd name="T6" fmla="*/ 2147483646 w 34"/>
              <a:gd name="T7" fmla="*/ 2147483646 h 21"/>
              <a:gd name="T8" fmla="*/ 0 w 34"/>
              <a:gd name="T9" fmla="*/ 2147483646 h 21"/>
              <a:gd name="T10" fmla="*/ 2147483646 w 34"/>
              <a:gd name="T11" fmla="*/ 2147483646 h 21"/>
              <a:gd name="T12" fmla="*/ 2147483646 w 34"/>
              <a:gd name="T13" fmla="*/ 2147483646 h 21"/>
              <a:gd name="T14" fmla="*/ 2147483646 w 34"/>
              <a:gd name="T15" fmla="*/ 2147483646 h 21"/>
              <a:gd name="T16" fmla="*/ 2147483646 w 34"/>
              <a:gd name="T17" fmla="*/ 2147483646 h 21"/>
              <a:gd name="T18" fmla="*/ 2147483646 w 34"/>
              <a:gd name="T19" fmla="*/ 2147483646 h 21"/>
              <a:gd name="T20" fmla="*/ 2147483646 w 34"/>
              <a:gd name="T21" fmla="*/ 2147483646 h 21"/>
              <a:gd name="T22" fmla="*/ 2147483646 w 34"/>
              <a:gd name="T23" fmla="*/ 2147483646 h 21"/>
              <a:gd name="T24" fmla="*/ 2147483646 w 34"/>
              <a:gd name="T25" fmla="*/ 2147483646 h 21"/>
              <a:gd name="T26" fmla="*/ 2147483646 w 34"/>
              <a:gd name="T27" fmla="*/ 0 h 2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4" h="21">
                <a:moveTo>
                  <a:pt x="30" y="0"/>
                </a:moveTo>
                <a:cubicBezTo>
                  <a:pt x="25" y="2"/>
                  <a:pt x="18" y="3"/>
                  <a:pt x="18" y="4"/>
                </a:cubicBezTo>
                <a:cubicBezTo>
                  <a:pt x="16" y="5"/>
                  <a:pt x="14" y="7"/>
                  <a:pt x="14" y="7"/>
                </a:cubicBezTo>
                <a:cubicBezTo>
                  <a:pt x="3" y="7"/>
                  <a:pt x="3" y="7"/>
                  <a:pt x="3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12"/>
                  <a:pt x="1" y="12"/>
                  <a:pt x="1" y="12"/>
                </a:cubicBezTo>
                <a:cubicBezTo>
                  <a:pt x="5" y="21"/>
                  <a:pt x="5" y="21"/>
                  <a:pt x="5" y="21"/>
                </a:cubicBezTo>
                <a:cubicBezTo>
                  <a:pt x="12" y="19"/>
                  <a:pt x="12" y="19"/>
                  <a:pt x="12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9" y="15"/>
                  <a:pt x="19" y="15"/>
                  <a:pt x="19" y="15"/>
                </a:cubicBezTo>
                <a:cubicBezTo>
                  <a:pt x="25" y="13"/>
                  <a:pt x="25" y="13"/>
                  <a:pt x="25" y="13"/>
                </a:cubicBezTo>
                <a:cubicBezTo>
                  <a:pt x="34" y="10"/>
                  <a:pt x="34" y="10"/>
                  <a:pt x="34" y="10"/>
                </a:cubicBezTo>
                <a:cubicBezTo>
                  <a:pt x="31" y="3"/>
                  <a:pt x="31" y="3"/>
                  <a:pt x="31" y="3"/>
                </a:cubicBezTo>
                <a:lnTo>
                  <a:pt x="3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61" name="Freeform 291"/>
          <p:cNvSpPr>
            <a:spLocks/>
          </p:cNvSpPr>
          <p:nvPr/>
        </p:nvSpPr>
        <p:spPr bwMode="auto">
          <a:xfrm>
            <a:off x="7482043" y="3847093"/>
            <a:ext cx="369094" cy="316706"/>
          </a:xfrm>
          <a:custGeom>
            <a:avLst/>
            <a:gdLst>
              <a:gd name="T0" fmla="*/ 2147483646 w 63"/>
              <a:gd name="T1" fmla="*/ 2147483646 h 54"/>
              <a:gd name="T2" fmla="*/ 2147483646 w 63"/>
              <a:gd name="T3" fmla="*/ 2147483646 h 54"/>
              <a:gd name="T4" fmla="*/ 2147483646 w 63"/>
              <a:gd name="T5" fmla="*/ 2147483646 h 54"/>
              <a:gd name="T6" fmla="*/ 2147483646 w 63"/>
              <a:gd name="T7" fmla="*/ 2147483646 h 54"/>
              <a:gd name="T8" fmla="*/ 2147483646 w 63"/>
              <a:gd name="T9" fmla="*/ 2147483646 h 54"/>
              <a:gd name="T10" fmla="*/ 2147483646 w 63"/>
              <a:gd name="T11" fmla="*/ 2147483646 h 54"/>
              <a:gd name="T12" fmla="*/ 2147483646 w 63"/>
              <a:gd name="T13" fmla="*/ 2147483646 h 54"/>
              <a:gd name="T14" fmla="*/ 2147483646 w 63"/>
              <a:gd name="T15" fmla="*/ 2147483646 h 54"/>
              <a:gd name="T16" fmla="*/ 2147483646 w 63"/>
              <a:gd name="T17" fmla="*/ 2147483646 h 54"/>
              <a:gd name="T18" fmla="*/ 2147483646 w 63"/>
              <a:gd name="T19" fmla="*/ 2147483646 h 54"/>
              <a:gd name="T20" fmla="*/ 2147483646 w 63"/>
              <a:gd name="T21" fmla="*/ 2147483646 h 54"/>
              <a:gd name="T22" fmla="*/ 2147483646 w 63"/>
              <a:gd name="T23" fmla="*/ 2147483646 h 54"/>
              <a:gd name="T24" fmla="*/ 2147483646 w 63"/>
              <a:gd name="T25" fmla="*/ 2147483646 h 54"/>
              <a:gd name="T26" fmla="*/ 2147483646 w 63"/>
              <a:gd name="T27" fmla="*/ 2147483646 h 54"/>
              <a:gd name="T28" fmla="*/ 2147483646 w 63"/>
              <a:gd name="T29" fmla="*/ 0 h 54"/>
              <a:gd name="T30" fmla="*/ 2147483646 w 63"/>
              <a:gd name="T31" fmla="*/ 0 h 54"/>
              <a:gd name="T32" fmla="*/ 2147483646 w 63"/>
              <a:gd name="T33" fmla="*/ 2147483646 h 54"/>
              <a:gd name="T34" fmla="*/ 2147483646 w 63"/>
              <a:gd name="T35" fmla="*/ 2147483646 h 54"/>
              <a:gd name="T36" fmla="*/ 2147483646 w 63"/>
              <a:gd name="T37" fmla="*/ 2147483646 h 54"/>
              <a:gd name="T38" fmla="*/ 2147483646 w 63"/>
              <a:gd name="T39" fmla="*/ 2147483646 h 54"/>
              <a:gd name="T40" fmla="*/ 2147483646 w 63"/>
              <a:gd name="T41" fmla="*/ 2147483646 h 54"/>
              <a:gd name="T42" fmla="*/ 2147483646 w 63"/>
              <a:gd name="T43" fmla="*/ 2147483646 h 54"/>
              <a:gd name="T44" fmla="*/ 0 w 63"/>
              <a:gd name="T45" fmla="*/ 2147483646 h 54"/>
              <a:gd name="T46" fmla="*/ 2147483646 w 63"/>
              <a:gd name="T47" fmla="*/ 2147483646 h 54"/>
              <a:gd name="T48" fmla="*/ 2147483646 w 63"/>
              <a:gd name="T49" fmla="*/ 2147483646 h 54"/>
              <a:gd name="T50" fmla="*/ 2147483646 w 63"/>
              <a:gd name="T51" fmla="*/ 2147483646 h 54"/>
              <a:gd name="T52" fmla="*/ 2147483646 w 63"/>
              <a:gd name="T53" fmla="*/ 2147483646 h 54"/>
              <a:gd name="T54" fmla="*/ 2147483646 w 63"/>
              <a:gd name="T55" fmla="*/ 2147483646 h 54"/>
              <a:gd name="T56" fmla="*/ 2147483646 w 63"/>
              <a:gd name="T57" fmla="*/ 2147483646 h 54"/>
              <a:gd name="T58" fmla="*/ 2147483646 w 63"/>
              <a:gd name="T59" fmla="*/ 2147483646 h 54"/>
              <a:gd name="T60" fmla="*/ 2147483646 w 63"/>
              <a:gd name="T61" fmla="*/ 2147483646 h 54"/>
              <a:gd name="T62" fmla="*/ 2147483646 w 63"/>
              <a:gd name="T63" fmla="*/ 2147483646 h 54"/>
              <a:gd name="T64" fmla="*/ 2147483646 w 63"/>
              <a:gd name="T65" fmla="*/ 2147483646 h 54"/>
              <a:gd name="T66" fmla="*/ 2147483646 w 63"/>
              <a:gd name="T67" fmla="*/ 2147483646 h 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" h="54">
                <a:moveTo>
                  <a:pt x="63" y="34"/>
                </a:moveTo>
                <a:cubicBezTo>
                  <a:pt x="55" y="32"/>
                  <a:pt x="55" y="32"/>
                  <a:pt x="55" y="32"/>
                </a:cubicBezTo>
                <a:cubicBezTo>
                  <a:pt x="52" y="28"/>
                  <a:pt x="52" y="28"/>
                  <a:pt x="52" y="28"/>
                </a:cubicBezTo>
                <a:cubicBezTo>
                  <a:pt x="53" y="25"/>
                  <a:pt x="53" y="25"/>
                  <a:pt x="53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48" y="23"/>
                  <a:pt x="48" y="23"/>
                  <a:pt x="48" y="23"/>
                </a:cubicBezTo>
                <a:cubicBezTo>
                  <a:pt x="46" y="17"/>
                  <a:pt x="46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2" y="12"/>
                  <a:pt x="42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6" y="10"/>
                  <a:pt x="36" y="10"/>
                  <a:pt x="36" y="10"/>
                </a:cubicBezTo>
                <a:cubicBezTo>
                  <a:pt x="28" y="9"/>
                  <a:pt x="28" y="9"/>
                  <a:pt x="28" y="9"/>
                </a:cubicBezTo>
                <a:cubicBezTo>
                  <a:pt x="25" y="6"/>
                  <a:pt x="25" y="6"/>
                  <a:pt x="25" y="6"/>
                </a:cubicBezTo>
                <a:cubicBezTo>
                  <a:pt x="15" y="1"/>
                  <a:pt x="15" y="1"/>
                  <a:pt x="15" y="1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6" y="2"/>
                  <a:pt x="6" y="2"/>
                  <a:pt x="6" y="2"/>
                </a:cubicBezTo>
                <a:cubicBezTo>
                  <a:pt x="8" y="7"/>
                  <a:pt x="8" y="7"/>
                  <a:pt x="8" y="7"/>
                </a:cubicBezTo>
                <a:cubicBezTo>
                  <a:pt x="7" y="9"/>
                  <a:pt x="7" y="9"/>
                  <a:pt x="7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5"/>
                  <a:pt x="2" y="15"/>
                  <a:pt x="2" y="15"/>
                </a:cubicBezTo>
                <a:cubicBezTo>
                  <a:pt x="9" y="29"/>
                  <a:pt x="9" y="29"/>
                  <a:pt x="9" y="29"/>
                </a:cubicBezTo>
                <a:cubicBezTo>
                  <a:pt x="13" y="33"/>
                  <a:pt x="13" y="33"/>
                  <a:pt x="13" y="33"/>
                </a:cubicBezTo>
                <a:cubicBezTo>
                  <a:pt x="15" y="39"/>
                  <a:pt x="15" y="39"/>
                  <a:pt x="15" y="39"/>
                </a:cubicBezTo>
                <a:cubicBezTo>
                  <a:pt x="17" y="46"/>
                  <a:pt x="17" y="46"/>
                  <a:pt x="17" y="46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4"/>
                  <a:pt x="24" y="54"/>
                  <a:pt x="24" y="54"/>
                </a:cubicBezTo>
                <a:cubicBezTo>
                  <a:pt x="27" y="53"/>
                  <a:pt x="27" y="53"/>
                  <a:pt x="27" y="53"/>
                </a:cubicBezTo>
                <a:cubicBezTo>
                  <a:pt x="38" y="53"/>
                  <a:pt x="38" y="53"/>
                  <a:pt x="38" y="53"/>
                </a:cubicBezTo>
                <a:cubicBezTo>
                  <a:pt x="38" y="53"/>
                  <a:pt x="40" y="51"/>
                  <a:pt x="42" y="50"/>
                </a:cubicBezTo>
                <a:cubicBezTo>
                  <a:pt x="42" y="49"/>
                  <a:pt x="49" y="48"/>
                  <a:pt x="54" y="46"/>
                </a:cubicBezTo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62" name="Freeform 292"/>
          <p:cNvSpPr>
            <a:spLocks/>
          </p:cNvSpPr>
          <p:nvPr/>
        </p:nvSpPr>
        <p:spPr bwMode="auto">
          <a:xfrm>
            <a:off x="7798749" y="4047118"/>
            <a:ext cx="58341" cy="69056"/>
          </a:xfrm>
          <a:custGeom>
            <a:avLst/>
            <a:gdLst>
              <a:gd name="T0" fmla="*/ 0 w 10"/>
              <a:gd name="T1" fmla="*/ 2147483646 h 12"/>
              <a:gd name="T2" fmla="*/ 2147483646 w 10"/>
              <a:gd name="T3" fmla="*/ 2147483646 h 12"/>
              <a:gd name="T4" fmla="*/ 2147483646 w 10"/>
              <a:gd name="T5" fmla="*/ 2147483646 h 12"/>
              <a:gd name="T6" fmla="*/ 2147483646 w 10"/>
              <a:gd name="T7" fmla="*/ 0 h 12"/>
              <a:gd name="T8" fmla="*/ 2147483646 w 10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" h="12">
                <a:moveTo>
                  <a:pt x="0" y="12"/>
                </a:moveTo>
                <a:cubicBezTo>
                  <a:pt x="3" y="12"/>
                  <a:pt x="4" y="11"/>
                  <a:pt x="4" y="11"/>
                </a:cubicBezTo>
                <a:cubicBezTo>
                  <a:pt x="9" y="7"/>
                  <a:pt x="9" y="7"/>
                  <a:pt x="9" y="7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63" name="Freeform 293"/>
          <p:cNvSpPr>
            <a:spLocks/>
          </p:cNvSpPr>
          <p:nvPr/>
        </p:nvSpPr>
        <p:spPr bwMode="auto">
          <a:xfrm>
            <a:off x="7545147" y="3730412"/>
            <a:ext cx="186928" cy="188119"/>
          </a:xfrm>
          <a:custGeom>
            <a:avLst/>
            <a:gdLst>
              <a:gd name="T0" fmla="*/ 2147483646 w 192"/>
              <a:gd name="T1" fmla="*/ 2147483646 h 192"/>
              <a:gd name="T2" fmla="*/ 2147483646 w 192"/>
              <a:gd name="T3" fmla="*/ 2147483646 h 192"/>
              <a:gd name="T4" fmla="*/ 2147483646 w 192"/>
              <a:gd name="T5" fmla="*/ 2147483646 h 192"/>
              <a:gd name="T6" fmla="*/ 2147483646 w 192"/>
              <a:gd name="T7" fmla="*/ 2147483646 h 192"/>
              <a:gd name="T8" fmla="*/ 2147483646 w 192"/>
              <a:gd name="T9" fmla="*/ 2147483646 h 192"/>
              <a:gd name="T10" fmla="*/ 2147483646 w 192"/>
              <a:gd name="T11" fmla="*/ 0 h 192"/>
              <a:gd name="T12" fmla="*/ 2147483646 w 192"/>
              <a:gd name="T13" fmla="*/ 2147483646 h 192"/>
              <a:gd name="T14" fmla="*/ 2147483646 w 192"/>
              <a:gd name="T15" fmla="*/ 2147483646 h 192"/>
              <a:gd name="T16" fmla="*/ 2147483646 w 192"/>
              <a:gd name="T17" fmla="*/ 2147483646 h 192"/>
              <a:gd name="T18" fmla="*/ 2147483646 w 192"/>
              <a:gd name="T19" fmla="*/ 2147483646 h 192"/>
              <a:gd name="T20" fmla="*/ 2147483646 w 192"/>
              <a:gd name="T21" fmla="*/ 2147483646 h 192"/>
              <a:gd name="T22" fmla="*/ 0 w 192"/>
              <a:gd name="T23" fmla="*/ 2147483646 h 192"/>
              <a:gd name="T24" fmla="*/ 0 w 192"/>
              <a:gd name="T25" fmla="*/ 2147483646 h 192"/>
              <a:gd name="T26" fmla="*/ 2147483646 w 192"/>
              <a:gd name="T27" fmla="*/ 2147483646 h 192"/>
              <a:gd name="T28" fmla="*/ 2147483646 w 192"/>
              <a:gd name="T29" fmla="*/ 2147483646 h 192"/>
              <a:gd name="T30" fmla="*/ 2147483646 w 192"/>
              <a:gd name="T31" fmla="*/ 2147483646 h 192"/>
              <a:gd name="T32" fmla="*/ 2147483646 w 192"/>
              <a:gd name="T33" fmla="*/ 2147483646 h 192"/>
              <a:gd name="T34" fmla="*/ 2147483646 w 192"/>
              <a:gd name="T35" fmla="*/ 2147483646 h 192"/>
              <a:gd name="T36" fmla="*/ 2147483646 w 192"/>
              <a:gd name="T37" fmla="*/ 2147483646 h 192"/>
              <a:gd name="T38" fmla="*/ 2147483646 w 192"/>
              <a:gd name="T39" fmla="*/ 2147483646 h 192"/>
              <a:gd name="T40" fmla="*/ 2147483646 w 192"/>
              <a:gd name="T41" fmla="*/ 2147483646 h 192"/>
              <a:gd name="T42" fmla="*/ 2147483646 w 192"/>
              <a:gd name="T43" fmla="*/ 2147483646 h 192"/>
              <a:gd name="T44" fmla="*/ 2147483646 w 192"/>
              <a:gd name="T45" fmla="*/ 2147483646 h 19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92" h="192">
                <a:moveTo>
                  <a:pt x="168" y="120"/>
                </a:moveTo>
                <a:lnTo>
                  <a:pt x="132" y="90"/>
                </a:lnTo>
                <a:lnTo>
                  <a:pt x="132" y="66"/>
                </a:lnTo>
                <a:lnTo>
                  <a:pt x="138" y="42"/>
                </a:lnTo>
                <a:lnTo>
                  <a:pt x="114" y="6"/>
                </a:lnTo>
                <a:lnTo>
                  <a:pt x="102" y="0"/>
                </a:lnTo>
                <a:lnTo>
                  <a:pt x="72" y="6"/>
                </a:lnTo>
                <a:lnTo>
                  <a:pt x="66" y="6"/>
                </a:lnTo>
                <a:lnTo>
                  <a:pt x="66" y="12"/>
                </a:lnTo>
                <a:lnTo>
                  <a:pt x="54" y="30"/>
                </a:lnTo>
                <a:lnTo>
                  <a:pt x="42" y="72"/>
                </a:lnTo>
                <a:lnTo>
                  <a:pt x="0" y="96"/>
                </a:lnTo>
                <a:lnTo>
                  <a:pt x="0" y="120"/>
                </a:lnTo>
                <a:lnTo>
                  <a:pt x="24" y="126"/>
                </a:lnTo>
                <a:lnTo>
                  <a:pt x="84" y="156"/>
                </a:lnTo>
                <a:lnTo>
                  <a:pt x="102" y="174"/>
                </a:lnTo>
                <a:lnTo>
                  <a:pt x="150" y="180"/>
                </a:lnTo>
                <a:lnTo>
                  <a:pt x="168" y="192"/>
                </a:lnTo>
                <a:lnTo>
                  <a:pt x="186" y="192"/>
                </a:lnTo>
                <a:lnTo>
                  <a:pt x="180" y="180"/>
                </a:lnTo>
                <a:lnTo>
                  <a:pt x="192" y="174"/>
                </a:lnTo>
                <a:lnTo>
                  <a:pt x="180" y="150"/>
                </a:lnTo>
                <a:lnTo>
                  <a:pt x="168" y="12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64" name="Freeform 294"/>
          <p:cNvSpPr>
            <a:spLocks/>
          </p:cNvSpPr>
          <p:nvPr/>
        </p:nvSpPr>
        <p:spPr bwMode="auto">
          <a:xfrm>
            <a:off x="7652303" y="3679215"/>
            <a:ext cx="352425" cy="320278"/>
          </a:xfrm>
          <a:custGeom>
            <a:avLst/>
            <a:gdLst>
              <a:gd name="T0" fmla="*/ 2147483646 w 60"/>
              <a:gd name="T1" fmla="*/ 2147483646 h 55"/>
              <a:gd name="T2" fmla="*/ 2147483646 w 60"/>
              <a:gd name="T3" fmla="*/ 2147483646 h 55"/>
              <a:gd name="T4" fmla="*/ 2147483646 w 60"/>
              <a:gd name="T5" fmla="*/ 2147483646 h 55"/>
              <a:gd name="T6" fmla="*/ 2147483646 w 60"/>
              <a:gd name="T7" fmla="*/ 2147483646 h 55"/>
              <a:gd name="T8" fmla="*/ 2147483646 w 60"/>
              <a:gd name="T9" fmla="*/ 2147483646 h 55"/>
              <a:gd name="T10" fmla="*/ 2147483646 w 60"/>
              <a:gd name="T11" fmla="*/ 2147483646 h 55"/>
              <a:gd name="T12" fmla="*/ 2147483646 w 60"/>
              <a:gd name="T13" fmla="*/ 2147483646 h 55"/>
              <a:gd name="T14" fmla="*/ 2147483646 w 60"/>
              <a:gd name="T15" fmla="*/ 2147483646 h 55"/>
              <a:gd name="T16" fmla="*/ 2147483646 w 60"/>
              <a:gd name="T17" fmla="*/ 2147483646 h 55"/>
              <a:gd name="T18" fmla="*/ 2147483646 w 60"/>
              <a:gd name="T19" fmla="*/ 2147483646 h 55"/>
              <a:gd name="T20" fmla="*/ 2147483646 w 60"/>
              <a:gd name="T21" fmla="*/ 2147483646 h 55"/>
              <a:gd name="T22" fmla="*/ 2147483646 w 60"/>
              <a:gd name="T23" fmla="*/ 2147483646 h 55"/>
              <a:gd name="T24" fmla="*/ 2147483646 w 60"/>
              <a:gd name="T25" fmla="*/ 2147483646 h 55"/>
              <a:gd name="T26" fmla="*/ 2147483646 w 60"/>
              <a:gd name="T27" fmla="*/ 2147483646 h 55"/>
              <a:gd name="T28" fmla="*/ 2147483646 w 60"/>
              <a:gd name="T29" fmla="*/ 2147483646 h 55"/>
              <a:gd name="T30" fmla="*/ 2147483646 w 60"/>
              <a:gd name="T31" fmla="*/ 2147483646 h 55"/>
              <a:gd name="T32" fmla="*/ 2147483646 w 60"/>
              <a:gd name="T33" fmla="*/ 2147483646 h 55"/>
              <a:gd name="T34" fmla="*/ 2147483646 w 60"/>
              <a:gd name="T35" fmla="*/ 2147483646 h 55"/>
              <a:gd name="T36" fmla="*/ 2147483646 w 60"/>
              <a:gd name="T37" fmla="*/ 2147483646 h 55"/>
              <a:gd name="T38" fmla="*/ 2147483646 w 60"/>
              <a:gd name="T39" fmla="*/ 2147483646 h 55"/>
              <a:gd name="T40" fmla="*/ 2147483646 w 60"/>
              <a:gd name="T41" fmla="*/ 0 h 55"/>
              <a:gd name="T42" fmla="*/ 2147483646 w 60"/>
              <a:gd name="T43" fmla="*/ 2147483646 h 55"/>
              <a:gd name="T44" fmla="*/ 2147483646 w 60"/>
              <a:gd name="T45" fmla="*/ 2147483646 h 55"/>
              <a:gd name="T46" fmla="*/ 0 w 60"/>
              <a:gd name="T47" fmla="*/ 0 h 55"/>
              <a:gd name="T48" fmla="*/ 0 w 60"/>
              <a:gd name="T49" fmla="*/ 0 h 55"/>
              <a:gd name="T50" fmla="*/ 0 w 60"/>
              <a:gd name="T51" fmla="*/ 2147483646 h 55"/>
              <a:gd name="T52" fmla="*/ 2147483646 w 60"/>
              <a:gd name="T53" fmla="*/ 2147483646 h 55"/>
              <a:gd name="T54" fmla="*/ 2147483646 w 60"/>
              <a:gd name="T55" fmla="*/ 2147483646 h 55"/>
              <a:gd name="T56" fmla="*/ 2147483646 w 60"/>
              <a:gd name="T57" fmla="*/ 2147483646 h 55"/>
              <a:gd name="T58" fmla="*/ 2147483646 w 60"/>
              <a:gd name="T59" fmla="*/ 2147483646 h 55"/>
              <a:gd name="T60" fmla="*/ 2147483646 w 60"/>
              <a:gd name="T61" fmla="*/ 2147483646 h 55"/>
              <a:gd name="T62" fmla="*/ 2147483646 w 60"/>
              <a:gd name="T63" fmla="*/ 2147483646 h 55"/>
              <a:gd name="T64" fmla="*/ 2147483646 w 60"/>
              <a:gd name="T65" fmla="*/ 2147483646 h 55"/>
              <a:gd name="T66" fmla="*/ 2147483646 w 60"/>
              <a:gd name="T67" fmla="*/ 2147483646 h 55"/>
              <a:gd name="T68" fmla="*/ 2147483646 w 60"/>
              <a:gd name="T69" fmla="*/ 2147483646 h 55"/>
              <a:gd name="T70" fmla="*/ 2147483646 w 60"/>
              <a:gd name="T71" fmla="*/ 2147483646 h 55"/>
              <a:gd name="T72" fmla="*/ 2147483646 w 60"/>
              <a:gd name="T73" fmla="*/ 2147483646 h 55"/>
              <a:gd name="T74" fmla="*/ 2147483646 w 60"/>
              <a:gd name="T75" fmla="*/ 2147483646 h 55"/>
              <a:gd name="T76" fmla="*/ 2147483646 w 60"/>
              <a:gd name="T77" fmla="*/ 2147483646 h 55"/>
              <a:gd name="T78" fmla="*/ 2147483646 w 60"/>
              <a:gd name="T79" fmla="*/ 2147483646 h 55"/>
              <a:gd name="T80" fmla="*/ 2147483646 w 60"/>
              <a:gd name="T81" fmla="*/ 2147483646 h 55"/>
              <a:gd name="T82" fmla="*/ 2147483646 w 60"/>
              <a:gd name="T83" fmla="*/ 2147483646 h 55"/>
              <a:gd name="T84" fmla="*/ 2147483646 w 60"/>
              <a:gd name="T85" fmla="*/ 2147483646 h 55"/>
              <a:gd name="T86" fmla="*/ 2147483646 w 60"/>
              <a:gd name="T87" fmla="*/ 2147483646 h 55"/>
              <a:gd name="T88" fmla="*/ 2147483646 w 60"/>
              <a:gd name="T89" fmla="*/ 2147483646 h 55"/>
              <a:gd name="T90" fmla="*/ 2147483646 w 60"/>
              <a:gd name="T91" fmla="*/ 2147483646 h 55"/>
              <a:gd name="T92" fmla="*/ 2147483646 w 60"/>
              <a:gd name="T93" fmla="*/ 2147483646 h 55"/>
              <a:gd name="T94" fmla="*/ 2147483646 w 60"/>
              <a:gd name="T95" fmla="*/ 2147483646 h 55"/>
              <a:gd name="T96" fmla="*/ 2147483646 w 60"/>
              <a:gd name="T97" fmla="*/ 2147483646 h 5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60" h="55">
                <a:moveTo>
                  <a:pt x="53" y="38"/>
                </a:moveTo>
                <a:cubicBezTo>
                  <a:pt x="53" y="38"/>
                  <a:pt x="53" y="38"/>
                  <a:pt x="53" y="38"/>
                </a:cubicBezTo>
                <a:cubicBezTo>
                  <a:pt x="55" y="32"/>
                  <a:pt x="55" y="32"/>
                  <a:pt x="55" y="32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5"/>
                  <a:pt x="51" y="25"/>
                  <a:pt x="51" y="25"/>
                </a:cubicBezTo>
                <a:cubicBezTo>
                  <a:pt x="52" y="21"/>
                  <a:pt x="52" y="21"/>
                  <a:pt x="52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49" y="11"/>
                  <a:pt x="49" y="11"/>
                  <a:pt x="49" y="11"/>
                </a:cubicBezTo>
                <a:cubicBezTo>
                  <a:pt x="45" y="8"/>
                  <a:pt x="45" y="8"/>
                  <a:pt x="45" y="8"/>
                </a:cubicBezTo>
                <a:cubicBezTo>
                  <a:pt x="40" y="5"/>
                  <a:pt x="40" y="5"/>
                  <a:pt x="40" y="5"/>
                </a:cubicBezTo>
                <a:cubicBezTo>
                  <a:pt x="36" y="6"/>
                  <a:pt x="36" y="6"/>
                  <a:pt x="36" y="6"/>
                </a:cubicBezTo>
                <a:cubicBezTo>
                  <a:pt x="31" y="8"/>
                  <a:pt x="31" y="8"/>
                  <a:pt x="31" y="8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1"/>
                  <a:pt x="26" y="11"/>
                  <a:pt x="26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19" y="9"/>
                  <a:pt x="19" y="9"/>
                  <a:pt x="19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6"/>
                  <a:pt x="15" y="6"/>
                  <a:pt x="15" y="6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6" y="3"/>
                  <a:pt x="6" y="3"/>
                  <a:pt x="6" y="3"/>
                </a:cubicBezTo>
                <a:cubicBezTo>
                  <a:pt x="3" y="2"/>
                  <a:pt x="3" y="2"/>
                  <a:pt x="3" y="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6"/>
                  <a:pt x="0" y="7"/>
                </a:cubicBezTo>
                <a:cubicBezTo>
                  <a:pt x="0" y="7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5" y="16"/>
                  <a:pt x="5" y="16"/>
                  <a:pt x="5" y="16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10" y="29"/>
                  <a:pt x="10" y="29"/>
                  <a:pt x="10" y="29"/>
                </a:cubicBezTo>
                <a:cubicBezTo>
                  <a:pt x="12" y="34"/>
                  <a:pt x="12" y="34"/>
                  <a:pt x="12" y="34"/>
                </a:cubicBezTo>
                <a:cubicBezTo>
                  <a:pt x="14" y="38"/>
                  <a:pt x="14" y="38"/>
                  <a:pt x="14" y="38"/>
                </a:cubicBezTo>
                <a:cubicBezTo>
                  <a:pt x="15" y="36"/>
                  <a:pt x="15" y="36"/>
                  <a:pt x="15" y="36"/>
                </a:cubicBezTo>
                <a:cubicBezTo>
                  <a:pt x="19" y="39"/>
                  <a:pt x="19" y="39"/>
                  <a:pt x="19" y="39"/>
                </a:cubicBezTo>
                <a:cubicBezTo>
                  <a:pt x="23" y="44"/>
                  <a:pt x="23" y="44"/>
                  <a:pt x="23" y="44"/>
                </a:cubicBezTo>
                <a:cubicBezTo>
                  <a:pt x="28" y="48"/>
                  <a:pt x="28" y="48"/>
                  <a:pt x="28" y="48"/>
                </a:cubicBezTo>
                <a:cubicBezTo>
                  <a:pt x="34" y="49"/>
                  <a:pt x="34" y="49"/>
                  <a:pt x="34" y="49"/>
                </a:cubicBezTo>
                <a:cubicBezTo>
                  <a:pt x="39" y="48"/>
                  <a:pt x="39" y="48"/>
                  <a:pt x="39" y="48"/>
                </a:cubicBezTo>
                <a:cubicBezTo>
                  <a:pt x="42" y="52"/>
                  <a:pt x="42" y="52"/>
                  <a:pt x="42" y="52"/>
                </a:cubicBezTo>
                <a:cubicBezTo>
                  <a:pt x="53" y="55"/>
                  <a:pt x="53" y="55"/>
                  <a:pt x="53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1"/>
                  <a:pt x="55" y="51"/>
                  <a:pt x="55" y="51"/>
                </a:cubicBezTo>
                <a:cubicBezTo>
                  <a:pt x="60" y="49"/>
                  <a:pt x="60" y="49"/>
                  <a:pt x="60" y="49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4"/>
                  <a:pt x="58" y="44"/>
                  <a:pt x="58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8"/>
                  <a:pt x="53" y="38"/>
                  <a:pt x="53" y="38"/>
                </a:cubicBezTo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65" name="Freeform 299"/>
          <p:cNvSpPr>
            <a:spLocks/>
          </p:cNvSpPr>
          <p:nvPr/>
        </p:nvSpPr>
        <p:spPr bwMode="auto">
          <a:xfrm>
            <a:off x="7208199" y="3210108"/>
            <a:ext cx="119063" cy="80963"/>
          </a:xfrm>
          <a:custGeom>
            <a:avLst/>
            <a:gdLst>
              <a:gd name="T0" fmla="*/ 2147483646 w 20"/>
              <a:gd name="T1" fmla="*/ 2147483646 h 14"/>
              <a:gd name="T2" fmla="*/ 2147483646 w 20"/>
              <a:gd name="T3" fmla="*/ 2147483646 h 14"/>
              <a:gd name="T4" fmla="*/ 2147483646 w 20"/>
              <a:gd name="T5" fmla="*/ 0 h 14"/>
              <a:gd name="T6" fmla="*/ 2147483646 w 20"/>
              <a:gd name="T7" fmla="*/ 2147483646 h 14"/>
              <a:gd name="T8" fmla="*/ 2147483646 w 20"/>
              <a:gd name="T9" fmla="*/ 0 h 14"/>
              <a:gd name="T10" fmla="*/ 2147483646 w 20"/>
              <a:gd name="T11" fmla="*/ 0 h 14"/>
              <a:gd name="T12" fmla="*/ 2147483646 w 20"/>
              <a:gd name="T13" fmla="*/ 2147483646 h 14"/>
              <a:gd name="T14" fmla="*/ 2147483646 w 20"/>
              <a:gd name="T15" fmla="*/ 2147483646 h 14"/>
              <a:gd name="T16" fmla="*/ 0 w 20"/>
              <a:gd name="T17" fmla="*/ 2147483646 h 14"/>
              <a:gd name="T18" fmla="*/ 2147483646 w 20"/>
              <a:gd name="T19" fmla="*/ 2147483646 h 14"/>
              <a:gd name="T20" fmla="*/ 2147483646 w 20"/>
              <a:gd name="T21" fmla="*/ 2147483646 h 14"/>
              <a:gd name="T22" fmla="*/ 2147483646 w 20"/>
              <a:gd name="T23" fmla="*/ 2147483646 h 14"/>
              <a:gd name="T24" fmla="*/ 2147483646 w 20"/>
              <a:gd name="T25" fmla="*/ 2147483646 h 14"/>
              <a:gd name="T26" fmla="*/ 2147483646 w 20"/>
              <a:gd name="T27" fmla="*/ 2147483646 h 14"/>
              <a:gd name="T28" fmla="*/ 2147483646 w 20"/>
              <a:gd name="T29" fmla="*/ 2147483646 h 14"/>
              <a:gd name="T30" fmla="*/ 2147483646 w 20"/>
              <a:gd name="T31" fmla="*/ 2147483646 h 14"/>
              <a:gd name="T32" fmla="*/ 2147483646 w 20"/>
              <a:gd name="T33" fmla="*/ 2147483646 h 14"/>
              <a:gd name="T34" fmla="*/ 2147483646 w 20"/>
              <a:gd name="T35" fmla="*/ 2147483646 h 14"/>
              <a:gd name="T36" fmla="*/ 2147483646 w 20"/>
              <a:gd name="T37" fmla="*/ 2147483646 h 14"/>
              <a:gd name="T38" fmla="*/ 2147483646 w 20"/>
              <a:gd name="T39" fmla="*/ 2147483646 h 14"/>
              <a:gd name="T40" fmla="*/ 2147483646 w 20"/>
              <a:gd name="T41" fmla="*/ 2147483646 h 14"/>
              <a:gd name="T42" fmla="*/ 2147483646 w 20"/>
              <a:gd name="T43" fmla="*/ 2147483646 h 14"/>
              <a:gd name="T44" fmla="*/ 2147483646 w 20"/>
              <a:gd name="T45" fmla="*/ 2147483646 h 1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0" h="14">
                <a:moveTo>
                  <a:pt x="19" y="4"/>
                </a:moveTo>
                <a:cubicBezTo>
                  <a:pt x="17" y="2"/>
                  <a:pt x="17" y="2"/>
                  <a:pt x="17" y="2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9" y="0"/>
                  <a:pt x="9" y="0"/>
                  <a:pt x="9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3"/>
                  <a:pt x="1" y="5"/>
                  <a:pt x="1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6"/>
                  <a:pt x="2" y="6"/>
                  <a:pt x="2" y="6"/>
                </a:cubicBezTo>
                <a:cubicBezTo>
                  <a:pt x="4" y="7"/>
                  <a:pt x="4" y="7"/>
                  <a:pt x="4" y="7"/>
                </a:cubicBezTo>
                <a:cubicBezTo>
                  <a:pt x="6" y="8"/>
                  <a:pt x="6" y="8"/>
                  <a:pt x="6" y="8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2"/>
                  <a:pt x="6" y="12"/>
                  <a:pt x="6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4"/>
                  <a:pt x="9" y="14"/>
                  <a:pt x="9" y="14"/>
                </a:cubicBezTo>
                <a:cubicBezTo>
                  <a:pt x="11" y="13"/>
                  <a:pt x="11" y="13"/>
                  <a:pt x="11" y="13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5" y="12"/>
                  <a:pt x="16" y="12"/>
                </a:cubicBezTo>
                <a:cubicBezTo>
                  <a:pt x="17" y="12"/>
                  <a:pt x="16" y="9"/>
                  <a:pt x="16" y="9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4"/>
                  <a:pt x="20" y="4"/>
                  <a:pt x="20" y="4"/>
                </a:cubicBezTo>
                <a:cubicBezTo>
                  <a:pt x="19" y="4"/>
                  <a:pt x="19" y="4"/>
                  <a:pt x="19" y="4"/>
                </a:cubicBezTo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66" name="Freeform 300"/>
          <p:cNvSpPr>
            <a:spLocks/>
          </p:cNvSpPr>
          <p:nvPr/>
        </p:nvSpPr>
        <p:spPr bwMode="auto">
          <a:xfrm>
            <a:off x="7260588" y="3098189"/>
            <a:ext cx="89297" cy="76200"/>
          </a:xfrm>
          <a:custGeom>
            <a:avLst/>
            <a:gdLst>
              <a:gd name="T0" fmla="*/ 2147483646 w 90"/>
              <a:gd name="T1" fmla="*/ 2147483646 h 78"/>
              <a:gd name="T2" fmla="*/ 2147483646 w 90"/>
              <a:gd name="T3" fmla="*/ 2147483646 h 78"/>
              <a:gd name="T4" fmla="*/ 2147483646 w 90"/>
              <a:gd name="T5" fmla="*/ 2147483646 h 78"/>
              <a:gd name="T6" fmla="*/ 2147483646 w 90"/>
              <a:gd name="T7" fmla="*/ 2147483646 h 78"/>
              <a:gd name="T8" fmla="*/ 2147483646 w 90"/>
              <a:gd name="T9" fmla="*/ 2147483646 h 78"/>
              <a:gd name="T10" fmla="*/ 2147483646 w 90"/>
              <a:gd name="T11" fmla="*/ 0 h 78"/>
              <a:gd name="T12" fmla="*/ 2147483646 w 90"/>
              <a:gd name="T13" fmla="*/ 0 h 78"/>
              <a:gd name="T14" fmla="*/ 2147483646 w 90"/>
              <a:gd name="T15" fmla="*/ 0 h 78"/>
              <a:gd name="T16" fmla="*/ 0 w 90"/>
              <a:gd name="T17" fmla="*/ 2147483646 h 78"/>
              <a:gd name="T18" fmla="*/ 0 w 90"/>
              <a:gd name="T19" fmla="*/ 2147483646 h 78"/>
              <a:gd name="T20" fmla="*/ 2147483646 w 90"/>
              <a:gd name="T21" fmla="*/ 2147483646 h 78"/>
              <a:gd name="T22" fmla="*/ 2147483646 w 90"/>
              <a:gd name="T23" fmla="*/ 2147483646 h 78"/>
              <a:gd name="T24" fmla="*/ 2147483646 w 90"/>
              <a:gd name="T25" fmla="*/ 2147483646 h 78"/>
              <a:gd name="T26" fmla="*/ 2147483646 w 90"/>
              <a:gd name="T27" fmla="*/ 2147483646 h 78"/>
              <a:gd name="T28" fmla="*/ 2147483646 w 90"/>
              <a:gd name="T29" fmla="*/ 2147483646 h 78"/>
              <a:gd name="T30" fmla="*/ 2147483646 w 90"/>
              <a:gd name="T31" fmla="*/ 2147483646 h 7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90" h="78">
                <a:moveTo>
                  <a:pt x="54" y="66"/>
                </a:moveTo>
                <a:lnTo>
                  <a:pt x="78" y="78"/>
                </a:lnTo>
                <a:lnTo>
                  <a:pt x="84" y="42"/>
                </a:lnTo>
                <a:lnTo>
                  <a:pt x="84" y="30"/>
                </a:lnTo>
                <a:lnTo>
                  <a:pt x="90" y="6"/>
                </a:lnTo>
                <a:lnTo>
                  <a:pt x="84" y="0"/>
                </a:lnTo>
                <a:lnTo>
                  <a:pt x="72" y="0"/>
                </a:lnTo>
                <a:lnTo>
                  <a:pt x="36" y="0"/>
                </a:lnTo>
                <a:lnTo>
                  <a:pt x="0" y="18"/>
                </a:lnTo>
                <a:lnTo>
                  <a:pt x="0" y="30"/>
                </a:lnTo>
                <a:lnTo>
                  <a:pt x="6" y="42"/>
                </a:lnTo>
                <a:lnTo>
                  <a:pt x="12" y="48"/>
                </a:lnTo>
                <a:lnTo>
                  <a:pt x="18" y="54"/>
                </a:lnTo>
                <a:lnTo>
                  <a:pt x="12" y="60"/>
                </a:lnTo>
                <a:lnTo>
                  <a:pt x="36" y="54"/>
                </a:lnTo>
                <a:lnTo>
                  <a:pt x="54" y="6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67" name="Freeform 301"/>
          <p:cNvSpPr>
            <a:spLocks/>
          </p:cNvSpPr>
          <p:nvPr/>
        </p:nvSpPr>
        <p:spPr bwMode="auto">
          <a:xfrm>
            <a:off x="7257014" y="3216060"/>
            <a:ext cx="175022" cy="158354"/>
          </a:xfrm>
          <a:custGeom>
            <a:avLst/>
            <a:gdLst>
              <a:gd name="T0" fmla="*/ 2147483646 w 30"/>
              <a:gd name="T1" fmla="*/ 2147483646 h 27"/>
              <a:gd name="T2" fmla="*/ 2147483646 w 30"/>
              <a:gd name="T3" fmla="*/ 2147483646 h 27"/>
              <a:gd name="T4" fmla="*/ 2147483646 w 30"/>
              <a:gd name="T5" fmla="*/ 2147483646 h 27"/>
              <a:gd name="T6" fmla="*/ 2147483646 w 30"/>
              <a:gd name="T7" fmla="*/ 2147483646 h 27"/>
              <a:gd name="T8" fmla="*/ 2147483646 w 30"/>
              <a:gd name="T9" fmla="*/ 0 h 27"/>
              <a:gd name="T10" fmla="*/ 2147483646 w 30"/>
              <a:gd name="T11" fmla="*/ 2147483646 h 27"/>
              <a:gd name="T12" fmla="*/ 2147483646 w 30"/>
              <a:gd name="T13" fmla="*/ 2147483646 h 27"/>
              <a:gd name="T14" fmla="*/ 2147483646 w 30"/>
              <a:gd name="T15" fmla="*/ 2147483646 h 27"/>
              <a:gd name="T16" fmla="*/ 2147483646 w 30"/>
              <a:gd name="T17" fmla="*/ 2147483646 h 27"/>
              <a:gd name="T18" fmla="*/ 2147483646 w 30"/>
              <a:gd name="T19" fmla="*/ 2147483646 h 27"/>
              <a:gd name="T20" fmla="*/ 2147483646 w 30"/>
              <a:gd name="T21" fmla="*/ 2147483646 h 27"/>
              <a:gd name="T22" fmla="*/ 2147483646 w 30"/>
              <a:gd name="T23" fmla="*/ 2147483646 h 27"/>
              <a:gd name="T24" fmla="*/ 2147483646 w 30"/>
              <a:gd name="T25" fmla="*/ 2147483646 h 27"/>
              <a:gd name="T26" fmla="*/ 2147483646 w 30"/>
              <a:gd name="T27" fmla="*/ 2147483646 h 27"/>
              <a:gd name="T28" fmla="*/ 2147483646 w 30"/>
              <a:gd name="T29" fmla="*/ 2147483646 h 27"/>
              <a:gd name="T30" fmla="*/ 2147483646 w 30"/>
              <a:gd name="T31" fmla="*/ 2147483646 h 27"/>
              <a:gd name="T32" fmla="*/ 0 w 30"/>
              <a:gd name="T33" fmla="*/ 2147483646 h 27"/>
              <a:gd name="T34" fmla="*/ 2147483646 w 30"/>
              <a:gd name="T35" fmla="*/ 2147483646 h 27"/>
              <a:gd name="T36" fmla="*/ 2147483646 w 30"/>
              <a:gd name="T37" fmla="*/ 2147483646 h 27"/>
              <a:gd name="T38" fmla="*/ 2147483646 w 30"/>
              <a:gd name="T39" fmla="*/ 2147483646 h 27"/>
              <a:gd name="T40" fmla="*/ 2147483646 w 30"/>
              <a:gd name="T41" fmla="*/ 2147483646 h 27"/>
              <a:gd name="T42" fmla="*/ 2147483646 w 30"/>
              <a:gd name="T43" fmla="*/ 2147483646 h 27"/>
              <a:gd name="T44" fmla="*/ 2147483646 w 30"/>
              <a:gd name="T45" fmla="*/ 2147483646 h 27"/>
              <a:gd name="T46" fmla="*/ 2147483646 w 30"/>
              <a:gd name="T47" fmla="*/ 2147483646 h 27"/>
              <a:gd name="T48" fmla="*/ 2147483646 w 30"/>
              <a:gd name="T49" fmla="*/ 2147483646 h 27"/>
              <a:gd name="T50" fmla="*/ 2147483646 w 30"/>
              <a:gd name="T51" fmla="*/ 2147483646 h 27"/>
              <a:gd name="T52" fmla="*/ 2147483646 w 30"/>
              <a:gd name="T53" fmla="*/ 2147483646 h 27"/>
              <a:gd name="T54" fmla="*/ 2147483646 w 30"/>
              <a:gd name="T55" fmla="*/ 2147483646 h 27"/>
              <a:gd name="T56" fmla="*/ 2147483646 w 30"/>
              <a:gd name="T57" fmla="*/ 2147483646 h 2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0" h="27">
                <a:moveTo>
                  <a:pt x="30" y="14"/>
                </a:moveTo>
                <a:cubicBezTo>
                  <a:pt x="27" y="11"/>
                  <a:pt x="27" y="11"/>
                  <a:pt x="27" y="11"/>
                </a:cubicBezTo>
                <a:cubicBezTo>
                  <a:pt x="23" y="3"/>
                  <a:pt x="23" y="3"/>
                  <a:pt x="23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7" y="0"/>
                  <a:pt x="17" y="0"/>
                  <a:pt x="17" y="0"/>
                </a:cubicBezTo>
                <a:cubicBezTo>
                  <a:pt x="14" y="2"/>
                  <a:pt x="14" y="2"/>
                  <a:pt x="14" y="2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6"/>
                  <a:pt x="10" y="6"/>
                  <a:pt x="10" y="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9" y="11"/>
                  <a:pt x="8" y="11"/>
                </a:cubicBezTo>
                <a:cubicBezTo>
                  <a:pt x="7" y="11"/>
                  <a:pt x="5" y="11"/>
                  <a:pt x="5" y="11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1" y="14"/>
                  <a:pt x="1" y="14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5"/>
                  <a:pt x="1" y="25"/>
                  <a:pt x="1" y="25"/>
                </a:cubicBezTo>
                <a:cubicBezTo>
                  <a:pt x="3" y="24"/>
                  <a:pt x="3" y="24"/>
                  <a:pt x="3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21"/>
                  <a:pt x="26" y="21"/>
                  <a:pt x="26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17"/>
                  <a:pt x="26" y="17"/>
                  <a:pt x="26" y="17"/>
                </a:cubicBezTo>
                <a:cubicBezTo>
                  <a:pt x="29" y="16"/>
                  <a:pt x="29" y="16"/>
                  <a:pt x="29" y="16"/>
                </a:cubicBezTo>
                <a:lnTo>
                  <a:pt x="30" y="1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68" name="Freeform 302"/>
          <p:cNvSpPr>
            <a:spLocks/>
          </p:cNvSpPr>
          <p:nvPr/>
        </p:nvSpPr>
        <p:spPr bwMode="auto">
          <a:xfrm>
            <a:off x="7214153" y="3151767"/>
            <a:ext cx="142875" cy="80963"/>
          </a:xfrm>
          <a:custGeom>
            <a:avLst/>
            <a:gdLst>
              <a:gd name="T0" fmla="*/ 2147483646 w 24"/>
              <a:gd name="T1" fmla="*/ 2147483646 h 14"/>
              <a:gd name="T2" fmla="*/ 2147483646 w 24"/>
              <a:gd name="T3" fmla="*/ 2147483646 h 14"/>
              <a:gd name="T4" fmla="*/ 2147483646 w 24"/>
              <a:gd name="T5" fmla="*/ 2147483646 h 14"/>
              <a:gd name="T6" fmla="*/ 2147483646 w 24"/>
              <a:gd name="T7" fmla="*/ 2147483646 h 14"/>
              <a:gd name="T8" fmla="*/ 2147483646 w 24"/>
              <a:gd name="T9" fmla="*/ 2147483646 h 14"/>
              <a:gd name="T10" fmla="*/ 2147483646 w 24"/>
              <a:gd name="T11" fmla="*/ 2147483646 h 14"/>
              <a:gd name="T12" fmla="*/ 2147483646 w 24"/>
              <a:gd name="T13" fmla="*/ 2147483646 h 14"/>
              <a:gd name="T14" fmla="*/ 2147483646 w 24"/>
              <a:gd name="T15" fmla="*/ 2147483646 h 14"/>
              <a:gd name="T16" fmla="*/ 2147483646 w 24"/>
              <a:gd name="T17" fmla="*/ 2147483646 h 14"/>
              <a:gd name="T18" fmla="*/ 2147483646 w 24"/>
              <a:gd name="T19" fmla="*/ 2147483646 h 14"/>
              <a:gd name="T20" fmla="*/ 2147483646 w 24"/>
              <a:gd name="T21" fmla="*/ 2147483646 h 14"/>
              <a:gd name="T22" fmla="*/ 2147483646 w 24"/>
              <a:gd name="T23" fmla="*/ 0 h 14"/>
              <a:gd name="T24" fmla="*/ 2147483646 w 24"/>
              <a:gd name="T25" fmla="*/ 2147483646 h 14"/>
              <a:gd name="T26" fmla="*/ 2147483646 w 24"/>
              <a:gd name="T27" fmla="*/ 2147483646 h 14"/>
              <a:gd name="T28" fmla="*/ 2147483646 w 24"/>
              <a:gd name="T29" fmla="*/ 2147483646 h 14"/>
              <a:gd name="T30" fmla="*/ 2147483646 w 24"/>
              <a:gd name="T31" fmla="*/ 2147483646 h 14"/>
              <a:gd name="T32" fmla="*/ 2147483646 w 24"/>
              <a:gd name="T33" fmla="*/ 2147483646 h 14"/>
              <a:gd name="T34" fmla="*/ 2147483646 w 24"/>
              <a:gd name="T35" fmla="*/ 2147483646 h 14"/>
              <a:gd name="T36" fmla="*/ 0 w 24"/>
              <a:gd name="T37" fmla="*/ 2147483646 h 14"/>
              <a:gd name="T38" fmla="*/ 2147483646 w 24"/>
              <a:gd name="T39" fmla="*/ 2147483646 h 14"/>
              <a:gd name="T40" fmla="*/ 2147483646 w 24"/>
              <a:gd name="T41" fmla="*/ 2147483646 h 1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4" h="14">
                <a:moveTo>
                  <a:pt x="8" y="10"/>
                </a:moveTo>
                <a:cubicBezTo>
                  <a:pt x="12" y="11"/>
                  <a:pt x="12" y="11"/>
                  <a:pt x="12" y="11"/>
                </a:cubicBezTo>
                <a:cubicBezTo>
                  <a:pt x="14" y="10"/>
                  <a:pt x="14" y="10"/>
                  <a:pt x="14" y="10"/>
                </a:cubicBezTo>
                <a:cubicBezTo>
                  <a:pt x="16" y="12"/>
                  <a:pt x="16" y="12"/>
                  <a:pt x="16" y="12"/>
                </a:cubicBezTo>
                <a:cubicBezTo>
                  <a:pt x="18" y="14"/>
                  <a:pt x="18" y="14"/>
                  <a:pt x="18" y="14"/>
                </a:cubicBezTo>
                <a:cubicBezTo>
                  <a:pt x="21" y="13"/>
                  <a:pt x="21" y="13"/>
                  <a:pt x="21" y="13"/>
                </a:cubicBezTo>
                <a:cubicBezTo>
                  <a:pt x="24" y="11"/>
                  <a:pt x="24" y="11"/>
                  <a:pt x="24" y="11"/>
                </a:cubicBezTo>
                <a:cubicBezTo>
                  <a:pt x="23" y="10"/>
                  <a:pt x="23" y="10"/>
                  <a:pt x="23" y="10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17" y="2"/>
                  <a:pt x="17" y="2"/>
                  <a:pt x="17" y="2"/>
                </a:cubicBezTo>
                <a:cubicBezTo>
                  <a:pt x="14" y="0"/>
                  <a:pt x="14" y="0"/>
                  <a:pt x="14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5"/>
                  <a:pt x="9" y="5"/>
                  <a:pt x="9" y="5"/>
                </a:cubicBezTo>
                <a:cubicBezTo>
                  <a:pt x="8" y="6"/>
                  <a:pt x="8" y="6"/>
                  <a:pt x="8" y="6"/>
                </a:cubicBezTo>
                <a:cubicBezTo>
                  <a:pt x="5" y="3"/>
                  <a:pt x="5" y="3"/>
                  <a:pt x="5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1" y="7"/>
                  <a:pt x="1" y="8"/>
                </a:cubicBezTo>
                <a:cubicBezTo>
                  <a:pt x="1" y="8"/>
                  <a:pt x="0" y="10"/>
                  <a:pt x="0" y="11"/>
                </a:cubicBezTo>
                <a:cubicBezTo>
                  <a:pt x="4" y="10"/>
                  <a:pt x="4" y="10"/>
                  <a:pt x="4" y="10"/>
                </a:cubicBezTo>
                <a:lnTo>
                  <a:pt x="8" y="1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69" name="Freeform 303"/>
          <p:cNvSpPr>
            <a:spLocks/>
          </p:cNvSpPr>
          <p:nvPr/>
        </p:nvSpPr>
        <p:spPr bwMode="auto">
          <a:xfrm>
            <a:off x="6537877" y="4239998"/>
            <a:ext cx="141684" cy="105966"/>
          </a:xfrm>
          <a:custGeom>
            <a:avLst/>
            <a:gdLst>
              <a:gd name="T0" fmla="*/ 2147483646 w 24"/>
              <a:gd name="T1" fmla="*/ 2147483646 h 18"/>
              <a:gd name="T2" fmla="*/ 2147483646 w 24"/>
              <a:gd name="T3" fmla="*/ 2147483646 h 18"/>
              <a:gd name="T4" fmla="*/ 2147483646 w 24"/>
              <a:gd name="T5" fmla="*/ 2147483646 h 18"/>
              <a:gd name="T6" fmla="*/ 2147483646 w 24"/>
              <a:gd name="T7" fmla="*/ 2147483646 h 18"/>
              <a:gd name="T8" fmla="*/ 2147483646 w 24"/>
              <a:gd name="T9" fmla="*/ 2147483646 h 18"/>
              <a:gd name="T10" fmla="*/ 2147483646 w 24"/>
              <a:gd name="T11" fmla="*/ 2147483646 h 18"/>
              <a:gd name="T12" fmla="*/ 2147483646 w 24"/>
              <a:gd name="T13" fmla="*/ 2147483646 h 18"/>
              <a:gd name="T14" fmla="*/ 2147483646 w 24"/>
              <a:gd name="T15" fmla="*/ 2147483646 h 18"/>
              <a:gd name="T16" fmla="*/ 2147483646 w 24"/>
              <a:gd name="T17" fmla="*/ 2147483646 h 18"/>
              <a:gd name="T18" fmla="*/ 2147483646 w 24"/>
              <a:gd name="T19" fmla="*/ 2147483646 h 18"/>
              <a:gd name="T20" fmla="*/ 2147483646 w 24"/>
              <a:gd name="T21" fmla="*/ 2147483646 h 18"/>
              <a:gd name="T22" fmla="*/ 2147483646 w 24"/>
              <a:gd name="T23" fmla="*/ 2147483646 h 18"/>
              <a:gd name="T24" fmla="*/ 2147483646 w 24"/>
              <a:gd name="T25" fmla="*/ 2147483646 h 18"/>
              <a:gd name="T26" fmla="*/ 2147483646 w 24"/>
              <a:gd name="T27" fmla="*/ 2147483646 h 18"/>
              <a:gd name="T28" fmla="*/ 2147483646 w 24"/>
              <a:gd name="T29" fmla="*/ 2147483646 h 18"/>
              <a:gd name="T30" fmla="*/ 2147483646 w 24"/>
              <a:gd name="T31" fmla="*/ 2147483646 h 18"/>
              <a:gd name="T32" fmla="*/ 2147483646 w 24"/>
              <a:gd name="T33" fmla="*/ 0 h 18"/>
              <a:gd name="T34" fmla="*/ 2147483646 w 24"/>
              <a:gd name="T35" fmla="*/ 0 h 18"/>
              <a:gd name="T36" fmla="*/ 2147483646 w 24"/>
              <a:gd name="T37" fmla="*/ 2147483646 h 18"/>
              <a:gd name="T38" fmla="*/ 2147483646 w 24"/>
              <a:gd name="T39" fmla="*/ 2147483646 h 18"/>
              <a:gd name="T40" fmla="*/ 2147483646 w 24"/>
              <a:gd name="T41" fmla="*/ 2147483646 h 18"/>
              <a:gd name="T42" fmla="*/ 0 w 24"/>
              <a:gd name="T43" fmla="*/ 2147483646 h 18"/>
              <a:gd name="T44" fmla="*/ 2147483646 w 24"/>
              <a:gd name="T45" fmla="*/ 2147483646 h 18"/>
              <a:gd name="T46" fmla="*/ 2147483646 w 24"/>
              <a:gd name="T47" fmla="*/ 2147483646 h 18"/>
              <a:gd name="T48" fmla="*/ 2147483646 w 24"/>
              <a:gd name="T49" fmla="*/ 2147483646 h 18"/>
              <a:gd name="T50" fmla="*/ 2147483646 w 24"/>
              <a:gd name="T51" fmla="*/ 2147483646 h 1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4" h="18">
                <a:moveTo>
                  <a:pt x="9" y="10"/>
                </a:moveTo>
                <a:cubicBezTo>
                  <a:pt x="13" y="10"/>
                  <a:pt x="13" y="10"/>
                  <a:pt x="13" y="1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4"/>
                  <a:pt x="16" y="14"/>
                  <a:pt x="16" y="14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9" y="18"/>
                  <a:pt x="20" y="18"/>
                </a:cubicBezTo>
                <a:cubicBezTo>
                  <a:pt x="20" y="18"/>
                  <a:pt x="21" y="17"/>
                  <a:pt x="22" y="17"/>
                </a:cubicBezTo>
                <a:cubicBezTo>
                  <a:pt x="23" y="17"/>
                  <a:pt x="24" y="16"/>
                  <a:pt x="24" y="16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8"/>
                  <a:pt x="24" y="8"/>
                  <a:pt x="24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3"/>
                  <a:pt x="21" y="1"/>
                  <a:pt x="20" y="1"/>
                </a:cubicBezTo>
                <a:cubicBezTo>
                  <a:pt x="20" y="1"/>
                  <a:pt x="16" y="2"/>
                  <a:pt x="16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2" y="1"/>
                  <a:pt x="12" y="1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"/>
                  <a:pt x="5" y="1"/>
                  <a:pt x="5" y="1"/>
                </a:cubicBezTo>
                <a:cubicBezTo>
                  <a:pt x="5" y="4"/>
                  <a:pt x="5" y="4"/>
                  <a:pt x="5" y="4"/>
                </a:cubicBezTo>
                <a:cubicBezTo>
                  <a:pt x="3" y="4"/>
                  <a:pt x="3" y="4"/>
                  <a:pt x="3" y="4"/>
                </a:cubicBezTo>
                <a:cubicBezTo>
                  <a:pt x="0" y="6"/>
                  <a:pt x="0" y="6"/>
                  <a:pt x="0" y="6"/>
                </a:cubicBezTo>
                <a:cubicBezTo>
                  <a:pt x="1" y="6"/>
                  <a:pt x="1" y="6"/>
                  <a:pt x="1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8" y="12"/>
                  <a:pt x="8" y="12"/>
                  <a:pt x="8" y="12"/>
                </a:cubicBezTo>
                <a:lnTo>
                  <a:pt x="9" y="1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70" name="Freeform 304"/>
          <p:cNvSpPr>
            <a:spLocks/>
          </p:cNvSpPr>
          <p:nvPr/>
        </p:nvSpPr>
        <p:spPr bwMode="auto">
          <a:xfrm>
            <a:off x="6503349" y="4163799"/>
            <a:ext cx="110729" cy="83344"/>
          </a:xfrm>
          <a:custGeom>
            <a:avLst/>
            <a:gdLst>
              <a:gd name="T0" fmla="*/ 2147483646 w 114"/>
              <a:gd name="T1" fmla="*/ 2147483646 h 85"/>
              <a:gd name="T2" fmla="*/ 2147483646 w 114"/>
              <a:gd name="T3" fmla="*/ 2147483646 h 85"/>
              <a:gd name="T4" fmla="*/ 2147483646 w 114"/>
              <a:gd name="T5" fmla="*/ 2147483646 h 85"/>
              <a:gd name="T6" fmla="*/ 2147483646 w 114"/>
              <a:gd name="T7" fmla="*/ 2147483646 h 85"/>
              <a:gd name="T8" fmla="*/ 2147483646 w 114"/>
              <a:gd name="T9" fmla="*/ 2147483646 h 85"/>
              <a:gd name="T10" fmla="*/ 2147483646 w 114"/>
              <a:gd name="T11" fmla="*/ 2147483646 h 85"/>
              <a:gd name="T12" fmla="*/ 2147483646 w 114"/>
              <a:gd name="T13" fmla="*/ 2147483646 h 85"/>
              <a:gd name="T14" fmla="*/ 2147483646 w 114"/>
              <a:gd name="T15" fmla="*/ 2147483646 h 85"/>
              <a:gd name="T16" fmla="*/ 2147483646 w 114"/>
              <a:gd name="T17" fmla="*/ 2147483646 h 85"/>
              <a:gd name="T18" fmla="*/ 2147483646 w 114"/>
              <a:gd name="T19" fmla="*/ 2147483646 h 85"/>
              <a:gd name="T20" fmla="*/ 2147483646 w 114"/>
              <a:gd name="T21" fmla="*/ 2147483646 h 85"/>
              <a:gd name="T22" fmla="*/ 2147483646 w 114"/>
              <a:gd name="T23" fmla="*/ 0 h 85"/>
              <a:gd name="T24" fmla="*/ 2147483646 w 114"/>
              <a:gd name="T25" fmla="*/ 2147483646 h 85"/>
              <a:gd name="T26" fmla="*/ 2147483646 w 114"/>
              <a:gd name="T27" fmla="*/ 2147483646 h 85"/>
              <a:gd name="T28" fmla="*/ 0 w 114"/>
              <a:gd name="T29" fmla="*/ 2147483646 h 85"/>
              <a:gd name="T30" fmla="*/ 2147483646 w 114"/>
              <a:gd name="T31" fmla="*/ 2147483646 h 85"/>
              <a:gd name="T32" fmla="*/ 2147483646 w 114"/>
              <a:gd name="T33" fmla="*/ 2147483646 h 85"/>
              <a:gd name="T34" fmla="*/ 2147483646 w 114"/>
              <a:gd name="T35" fmla="*/ 2147483646 h 85"/>
              <a:gd name="T36" fmla="*/ 2147483646 w 114"/>
              <a:gd name="T37" fmla="*/ 2147483646 h 8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14" h="85">
                <a:moveTo>
                  <a:pt x="54" y="79"/>
                </a:moveTo>
                <a:lnTo>
                  <a:pt x="66" y="79"/>
                </a:lnTo>
                <a:lnTo>
                  <a:pt x="78" y="79"/>
                </a:lnTo>
                <a:lnTo>
                  <a:pt x="108" y="85"/>
                </a:lnTo>
                <a:lnTo>
                  <a:pt x="114" y="85"/>
                </a:lnTo>
                <a:lnTo>
                  <a:pt x="102" y="61"/>
                </a:lnTo>
                <a:lnTo>
                  <a:pt x="96" y="43"/>
                </a:lnTo>
                <a:lnTo>
                  <a:pt x="96" y="36"/>
                </a:lnTo>
                <a:lnTo>
                  <a:pt x="84" y="30"/>
                </a:lnTo>
                <a:lnTo>
                  <a:pt x="72" y="18"/>
                </a:lnTo>
                <a:lnTo>
                  <a:pt x="42" y="0"/>
                </a:lnTo>
                <a:lnTo>
                  <a:pt x="30" y="6"/>
                </a:lnTo>
                <a:lnTo>
                  <a:pt x="12" y="6"/>
                </a:lnTo>
                <a:lnTo>
                  <a:pt x="0" y="43"/>
                </a:lnTo>
                <a:lnTo>
                  <a:pt x="12" y="85"/>
                </a:lnTo>
                <a:lnTo>
                  <a:pt x="18" y="85"/>
                </a:lnTo>
                <a:lnTo>
                  <a:pt x="24" y="85"/>
                </a:lnTo>
                <a:lnTo>
                  <a:pt x="54" y="79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71" name="Freeform 305"/>
          <p:cNvSpPr>
            <a:spLocks/>
          </p:cNvSpPr>
          <p:nvPr/>
        </p:nvSpPr>
        <p:spPr bwMode="auto">
          <a:xfrm>
            <a:off x="6509302" y="3960203"/>
            <a:ext cx="223838" cy="239315"/>
          </a:xfrm>
          <a:custGeom>
            <a:avLst/>
            <a:gdLst>
              <a:gd name="T0" fmla="*/ 2147483646 w 38"/>
              <a:gd name="T1" fmla="*/ 2147483646 h 41"/>
              <a:gd name="T2" fmla="*/ 2147483646 w 38"/>
              <a:gd name="T3" fmla="*/ 2147483646 h 41"/>
              <a:gd name="T4" fmla="*/ 2147483646 w 38"/>
              <a:gd name="T5" fmla="*/ 2147483646 h 41"/>
              <a:gd name="T6" fmla="*/ 2147483646 w 38"/>
              <a:gd name="T7" fmla="*/ 2147483646 h 41"/>
              <a:gd name="T8" fmla="*/ 2147483646 w 38"/>
              <a:gd name="T9" fmla="*/ 2147483646 h 41"/>
              <a:gd name="T10" fmla="*/ 2147483646 w 38"/>
              <a:gd name="T11" fmla="*/ 2147483646 h 41"/>
              <a:gd name="T12" fmla="*/ 2147483646 w 38"/>
              <a:gd name="T13" fmla="*/ 2147483646 h 41"/>
              <a:gd name="T14" fmla="*/ 2147483646 w 38"/>
              <a:gd name="T15" fmla="*/ 2147483646 h 41"/>
              <a:gd name="T16" fmla="*/ 2147483646 w 38"/>
              <a:gd name="T17" fmla="*/ 2147483646 h 41"/>
              <a:gd name="T18" fmla="*/ 2147483646 w 38"/>
              <a:gd name="T19" fmla="*/ 2147483646 h 41"/>
              <a:gd name="T20" fmla="*/ 2147483646 w 38"/>
              <a:gd name="T21" fmla="*/ 2147483646 h 41"/>
              <a:gd name="T22" fmla="*/ 2147483646 w 38"/>
              <a:gd name="T23" fmla="*/ 2147483646 h 41"/>
              <a:gd name="T24" fmla="*/ 2147483646 w 38"/>
              <a:gd name="T25" fmla="*/ 2147483646 h 41"/>
              <a:gd name="T26" fmla="*/ 2147483646 w 38"/>
              <a:gd name="T27" fmla="*/ 0 h 41"/>
              <a:gd name="T28" fmla="*/ 2147483646 w 38"/>
              <a:gd name="T29" fmla="*/ 2147483646 h 41"/>
              <a:gd name="T30" fmla="*/ 2147483646 w 38"/>
              <a:gd name="T31" fmla="*/ 2147483646 h 41"/>
              <a:gd name="T32" fmla="*/ 2147483646 w 38"/>
              <a:gd name="T33" fmla="*/ 2147483646 h 41"/>
              <a:gd name="T34" fmla="*/ 2147483646 w 38"/>
              <a:gd name="T35" fmla="*/ 2147483646 h 41"/>
              <a:gd name="T36" fmla="*/ 2147483646 w 38"/>
              <a:gd name="T37" fmla="*/ 2147483646 h 41"/>
              <a:gd name="T38" fmla="*/ 2147483646 w 38"/>
              <a:gd name="T39" fmla="*/ 2147483646 h 41"/>
              <a:gd name="T40" fmla="*/ 0 w 38"/>
              <a:gd name="T41" fmla="*/ 2147483646 h 41"/>
              <a:gd name="T42" fmla="*/ 2147483646 w 38"/>
              <a:gd name="T43" fmla="*/ 2147483646 h 41"/>
              <a:gd name="T44" fmla="*/ 2147483646 w 38"/>
              <a:gd name="T45" fmla="*/ 2147483646 h 41"/>
              <a:gd name="T46" fmla="*/ 2147483646 w 38"/>
              <a:gd name="T47" fmla="*/ 2147483646 h 41"/>
              <a:gd name="T48" fmla="*/ 2147483646 w 38"/>
              <a:gd name="T49" fmla="*/ 2147483646 h 41"/>
              <a:gd name="T50" fmla="*/ 2147483646 w 38"/>
              <a:gd name="T51" fmla="*/ 2147483646 h 4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" h="41">
                <a:moveTo>
                  <a:pt x="6" y="35"/>
                </a:moveTo>
                <a:cubicBezTo>
                  <a:pt x="11" y="38"/>
                  <a:pt x="11" y="38"/>
                  <a:pt x="11" y="38"/>
                </a:cubicBezTo>
                <a:cubicBezTo>
                  <a:pt x="13" y="40"/>
                  <a:pt x="13" y="40"/>
                  <a:pt x="13" y="40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8" y="38"/>
                  <a:pt x="18" y="38"/>
                  <a:pt x="18" y="38"/>
                </a:cubicBezTo>
                <a:cubicBezTo>
                  <a:pt x="20" y="40"/>
                  <a:pt x="20" y="40"/>
                  <a:pt x="20" y="40"/>
                </a:cubicBezTo>
                <a:cubicBezTo>
                  <a:pt x="21" y="39"/>
                  <a:pt x="21" y="39"/>
                  <a:pt x="21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8" y="37"/>
                  <a:pt x="38" y="37"/>
                  <a:pt x="38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7"/>
                  <a:pt x="33" y="7"/>
                  <a:pt x="33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11"/>
                  <a:pt x="16" y="11"/>
                  <a:pt x="16" y="11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4" y="20"/>
                  <a:pt x="13" y="20"/>
                </a:cubicBezTo>
                <a:cubicBezTo>
                  <a:pt x="13" y="20"/>
                  <a:pt x="5" y="19"/>
                  <a:pt x="1" y="19"/>
                </a:cubicBezTo>
                <a:cubicBezTo>
                  <a:pt x="0" y="20"/>
                  <a:pt x="0" y="20"/>
                  <a:pt x="0" y="20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3"/>
                  <a:pt x="3" y="33"/>
                  <a:pt x="3" y="33"/>
                </a:cubicBezTo>
                <a:cubicBezTo>
                  <a:pt x="1" y="36"/>
                  <a:pt x="1" y="36"/>
                  <a:pt x="1" y="36"/>
                </a:cubicBezTo>
                <a:cubicBezTo>
                  <a:pt x="4" y="36"/>
                  <a:pt x="4" y="36"/>
                  <a:pt x="4" y="36"/>
                </a:cubicBezTo>
                <a:lnTo>
                  <a:pt x="6" y="3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72" name="Freeform 306"/>
          <p:cNvSpPr>
            <a:spLocks/>
          </p:cNvSpPr>
          <p:nvPr/>
        </p:nvSpPr>
        <p:spPr bwMode="auto">
          <a:xfrm>
            <a:off x="7279638" y="3860188"/>
            <a:ext cx="211931" cy="204788"/>
          </a:xfrm>
          <a:custGeom>
            <a:avLst/>
            <a:gdLst>
              <a:gd name="T0" fmla="*/ 0 w 36"/>
              <a:gd name="T1" fmla="*/ 2147483646 h 35"/>
              <a:gd name="T2" fmla="*/ 2147483646 w 36"/>
              <a:gd name="T3" fmla="*/ 2147483646 h 35"/>
              <a:gd name="T4" fmla="*/ 2147483646 w 36"/>
              <a:gd name="T5" fmla="*/ 2147483646 h 35"/>
              <a:gd name="T6" fmla="*/ 2147483646 w 36"/>
              <a:gd name="T7" fmla="*/ 2147483646 h 35"/>
              <a:gd name="T8" fmla="*/ 2147483646 w 36"/>
              <a:gd name="T9" fmla="*/ 2147483646 h 35"/>
              <a:gd name="T10" fmla="*/ 2147483646 w 36"/>
              <a:gd name="T11" fmla="*/ 2147483646 h 35"/>
              <a:gd name="T12" fmla="*/ 2147483646 w 36"/>
              <a:gd name="T13" fmla="*/ 2147483646 h 35"/>
              <a:gd name="T14" fmla="*/ 2147483646 w 36"/>
              <a:gd name="T15" fmla="*/ 2147483646 h 35"/>
              <a:gd name="T16" fmla="*/ 2147483646 w 36"/>
              <a:gd name="T17" fmla="*/ 2147483646 h 35"/>
              <a:gd name="T18" fmla="*/ 2147483646 w 36"/>
              <a:gd name="T19" fmla="*/ 2147483646 h 35"/>
              <a:gd name="T20" fmla="*/ 2147483646 w 36"/>
              <a:gd name="T21" fmla="*/ 2147483646 h 35"/>
              <a:gd name="T22" fmla="*/ 2147483646 w 36"/>
              <a:gd name="T23" fmla="*/ 2147483646 h 35"/>
              <a:gd name="T24" fmla="*/ 2147483646 w 36"/>
              <a:gd name="T25" fmla="*/ 2147483646 h 35"/>
              <a:gd name="T26" fmla="*/ 2147483646 w 36"/>
              <a:gd name="T27" fmla="*/ 2147483646 h 35"/>
              <a:gd name="T28" fmla="*/ 2147483646 w 36"/>
              <a:gd name="T29" fmla="*/ 2147483646 h 35"/>
              <a:gd name="T30" fmla="*/ 2147483646 w 36"/>
              <a:gd name="T31" fmla="*/ 2147483646 h 35"/>
              <a:gd name="T32" fmla="*/ 2147483646 w 36"/>
              <a:gd name="T33" fmla="*/ 2147483646 h 35"/>
              <a:gd name="T34" fmla="*/ 2147483646 w 36"/>
              <a:gd name="T35" fmla="*/ 2147483646 h 35"/>
              <a:gd name="T36" fmla="*/ 2147483646 w 36"/>
              <a:gd name="T37" fmla="*/ 2147483646 h 35"/>
              <a:gd name="T38" fmla="*/ 2147483646 w 36"/>
              <a:gd name="T39" fmla="*/ 2147483646 h 35"/>
              <a:gd name="T40" fmla="*/ 2147483646 w 36"/>
              <a:gd name="T41" fmla="*/ 0 h 35"/>
              <a:gd name="T42" fmla="*/ 2147483646 w 36"/>
              <a:gd name="T43" fmla="*/ 0 h 35"/>
              <a:gd name="T44" fmla="*/ 2147483646 w 36"/>
              <a:gd name="T45" fmla="*/ 2147483646 h 35"/>
              <a:gd name="T46" fmla="*/ 0 w 36"/>
              <a:gd name="T47" fmla="*/ 2147483646 h 3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6" h="35">
                <a:moveTo>
                  <a:pt x="0" y="5"/>
                </a:moveTo>
                <a:cubicBezTo>
                  <a:pt x="0" y="5"/>
                  <a:pt x="1" y="7"/>
                  <a:pt x="1" y="8"/>
                </a:cubicBezTo>
                <a:cubicBezTo>
                  <a:pt x="1" y="8"/>
                  <a:pt x="2" y="10"/>
                  <a:pt x="2" y="10"/>
                </a:cubicBezTo>
                <a:cubicBezTo>
                  <a:pt x="2" y="10"/>
                  <a:pt x="1" y="35"/>
                  <a:pt x="2" y="35"/>
                </a:cubicBezTo>
                <a:cubicBezTo>
                  <a:pt x="2" y="35"/>
                  <a:pt x="2" y="35"/>
                  <a:pt x="3" y="35"/>
                </a:cubicBezTo>
                <a:cubicBezTo>
                  <a:pt x="7" y="35"/>
                  <a:pt x="29" y="35"/>
                  <a:pt x="29" y="35"/>
                </a:cubicBezTo>
                <a:cubicBezTo>
                  <a:pt x="34" y="32"/>
                  <a:pt x="34" y="32"/>
                  <a:pt x="34" y="32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3" y="23"/>
                  <a:pt x="33" y="23"/>
                  <a:pt x="33" y="23"/>
                </a:cubicBezTo>
                <a:cubicBezTo>
                  <a:pt x="29" y="15"/>
                  <a:pt x="29" y="15"/>
                  <a:pt x="29" y="15"/>
                </a:cubicBezTo>
                <a:cubicBezTo>
                  <a:pt x="24" y="8"/>
                  <a:pt x="24" y="8"/>
                  <a:pt x="24" y="8"/>
                </a:cubicBezTo>
                <a:cubicBezTo>
                  <a:pt x="31" y="12"/>
                  <a:pt x="31" y="12"/>
                  <a:pt x="31" y="12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3"/>
                  <a:pt x="28" y="3"/>
                  <a:pt x="28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19" y="1"/>
                  <a:pt x="19" y="1"/>
                  <a:pt x="19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2"/>
                  <a:pt x="1" y="2"/>
                  <a:pt x="1" y="2"/>
                </a:cubicBezTo>
                <a:lnTo>
                  <a:pt x="0" y="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73" name="Freeform 307"/>
          <p:cNvSpPr>
            <a:spLocks/>
          </p:cNvSpPr>
          <p:nvPr/>
        </p:nvSpPr>
        <p:spPr bwMode="auto">
          <a:xfrm>
            <a:off x="6990317" y="3824472"/>
            <a:ext cx="307181" cy="291703"/>
          </a:xfrm>
          <a:custGeom>
            <a:avLst/>
            <a:gdLst>
              <a:gd name="T0" fmla="*/ 2147483646 w 52"/>
              <a:gd name="T1" fmla="*/ 2147483646 h 50"/>
              <a:gd name="T2" fmla="*/ 2147483646 w 52"/>
              <a:gd name="T3" fmla="*/ 2147483646 h 50"/>
              <a:gd name="T4" fmla="*/ 2147483646 w 52"/>
              <a:gd name="T5" fmla="*/ 2147483646 h 50"/>
              <a:gd name="T6" fmla="*/ 0 w 52"/>
              <a:gd name="T7" fmla="*/ 2147483646 h 50"/>
              <a:gd name="T8" fmla="*/ 0 w 52"/>
              <a:gd name="T9" fmla="*/ 2147483646 h 50"/>
              <a:gd name="T10" fmla="*/ 2147483646 w 52"/>
              <a:gd name="T11" fmla="*/ 2147483646 h 50"/>
              <a:gd name="T12" fmla="*/ 2147483646 w 52"/>
              <a:gd name="T13" fmla="*/ 2147483646 h 50"/>
              <a:gd name="T14" fmla="*/ 2147483646 w 52"/>
              <a:gd name="T15" fmla="*/ 2147483646 h 50"/>
              <a:gd name="T16" fmla="*/ 2147483646 w 52"/>
              <a:gd name="T17" fmla="*/ 2147483646 h 50"/>
              <a:gd name="T18" fmla="*/ 2147483646 w 52"/>
              <a:gd name="T19" fmla="*/ 2147483646 h 50"/>
              <a:gd name="T20" fmla="*/ 2147483646 w 52"/>
              <a:gd name="T21" fmla="*/ 2147483646 h 50"/>
              <a:gd name="T22" fmla="*/ 2147483646 w 52"/>
              <a:gd name="T23" fmla="*/ 2147483646 h 50"/>
              <a:gd name="T24" fmla="*/ 2147483646 w 52"/>
              <a:gd name="T25" fmla="*/ 2147483646 h 50"/>
              <a:gd name="T26" fmla="*/ 2147483646 w 52"/>
              <a:gd name="T27" fmla="*/ 2147483646 h 50"/>
              <a:gd name="T28" fmla="*/ 2147483646 w 52"/>
              <a:gd name="T29" fmla="*/ 2147483646 h 50"/>
              <a:gd name="T30" fmla="*/ 2147483646 w 52"/>
              <a:gd name="T31" fmla="*/ 2147483646 h 50"/>
              <a:gd name="T32" fmla="*/ 2147483646 w 52"/>
              <a:gd name="T33" fmla="*/ 2147483646 h 50"/>
              <a:gd name="T34" fmla="*/ 2147483646 w 52"/>
              <a:gd name="T35" fmla="*/ 2147483646 h 50"/>
              <a:gd name="T36" fmla="*/ 2147483646 w 52"/>
              <a:gd name="T37" fmla="*/ 2147483646 h 50"/>
              <a:gd name="T38" fmla="*/ 2147483646 w 52"/>
              <a:gd name="T39" fmla="*/ 2147483646 h 50"/>
              <a:gd name="T40" fmla="*/ 2147483646 w 52"/>
              <a:gd name="T41" fmla="*/ 2147483646 h 50"/>
              <a:gd name="T42" fmla="*/ 2147483646 w 52"/>
              <a:gd name="T43" fmla="*/ 2147483646 h 50"/>
              <a:gd name="T44" fmla="*/ 2147483646 w 52"/>
              <a:gd name="T45" fmla="*/ 2147483646 h 50"/>
              <a:gd name="T46" fmla="*/ 2147483646 w 52"/>
              <a:gd name="T47" fmla="*/ 2147483646 h 50"/>
              <a:gd name="T48" fmla="*/ 2147483646 w 52"/>
              <a:gd name="T49" fmla="*/ 2147483646 h 50"/>
              <a:gd name="T50" fmla="*/ 2147483646 w 52"/>
              <a:gd name="T51" fmla="*/ 2147483646 h 50"/>
              <a:gd name="T52" fmla="*/ 2147483646 w 52"/>
              <a:gd name="T53" fmla="*/ 2147483646 h 50"/>
              <a:gd name="T54" fmla="*/ 2147483646 w 52"/>
              <a:gd name="T55" fmla="*/ 2147483646 h 50"/>
              <a:gd name="T56" fmla="*/ 2147483646 w 52"/>
              <a:gd name="T57" fmla="*/ 2147483646 h 50"/>
              <a:gd name="T58" fmla="*/ 2147483646 w 52"/>
              <a:gd name="T59" fmla="*/ 2147483646 h 50"/>
              <a:gd name="T60" fmla="*/ 2147483646 w 52"/>
              <a:gd name="T61" fmla="*/ 2147483646 h 50"/>
              <a:gd name="T62" fmla="*/ 2147483646 w 52"/>
              <a:gd name="T63" fmla="*/ 2147483646 h 50"/>
              <a:gd name="T64" fmla="*/ 2147483646 w 52"/>
              <a:gd name="T65" fmla="*/ 2147483646 h 50"/>
              <a:gd name="T66" fmla="*/ 2147483646 w 52"/>
              <a:gd name="T67" fmla="*/ 0 h 50"/>
              <a:gd name="T68" fmla="*/ 2147483646 w 52"/>
              <a:gd name="T69" fmla="*/ 2147483646 h 50"/>
              <a:gd name="T70" fmla="*/ 2147483646 w 52"/>
              <a:gd name="T71" fmla="*/ 2147483646 h 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2" h="50">
                <a:moveTo>
                  <a:pt x="4" y="6"/>
                </a:moveTo>
                <a:cubicBezTo>
                  <a:pt x="3" y="9"/>
                  <a:pt x="3" y="9"/>
                  <a:pt x="3" y="9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34"/>
                  <a:pt x="6" y="34"/>
                  <a:pt x="6" y="34"/>
                </a:cubicBezTo>
                <a:cubicBezTo>
                  <a:pt x="9" y="35"/>
                  <a:pt x="9" y="35"/>
                  <a:pt x="9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19" y="38"/>
                  <a:pt x="19" y="38"/>
                  <a:pt x="19" y="38"/>
                </a:cubicBezTo>
                <a:cubicBezTo>
                  <a:pt x="23" y="36"/>
                  <a:pt x="23" y="36"/>
                  <a:pt x="23" y="36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9"/>
                  <a:pt x="47" y="49"/>
                  <a:pt x="47" y="49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0" y="41"/>
                  <a:pt x="51" y="16"/>
                  <a:pt x="51" y="16"/>
                </a:cubicBezTo>
                <a:cubicBezTo>
                  <a:pt x="51" y="16"/>
                  <a:pt x="50" y="14"/>
                  <a:pt x="50" y="14"/>
                </a:cubicBezTo>
                <a:cubicBezTo>
                  <a:pt x="50" y="13"/>
                  <a:pt x="49" y="11"/>
                  <a:pt x="49" y="11"/>
                </a:cubicBezTo>
                <a:cubicBezTo>
                  <a:pt x="50" y="8"/>
                  <a:pt x="50" y="8"/>
                  <a:pt x="50" y="8"/>
                </a:cubicBezTo>
                <a:cubicBezTo>
                  <a:pt x="51" y="6"/>
                  <a:pt x="51" y="6"/>
                  <a:pt x="51" y="6"/>
                </a:cubicBezTo>
                <a:cubicBezTo>
                  <a:pt x="48" y="5"/>
                  <a:pt x="48" y="5"/>
                  <a:pt x="48" y="5"/>
                </a:cubicBezTo>
                <a:cubicBezTo>
                  <a:pt x="45" y="3"/>
                  <a:pt x="45" y="3"/>
                  <a:pt x="45" y="3"/>
                </a:cubicBezTo>
                <a:cubicBezTo>
                  <a:pt x="41" y="2"/>
                  <a:pt x="41" y="2"/>
                  <a:pt x="41" y="2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8"/>
                  <a:pt x="35" y="8"/>
                  <a:pt x="35" y="8"/>
                </a:cubicBezTo>
                <a:cubicBezTo>
                  <a:pt x="29" y="10"/>
                  <a:pt x="29" y="10"/>
                  <a:pt x="29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3"/>
                  <a:pt x="20" y="3"/>
                  <a:pt x="20" y="3"/>
                </a:cubicBezTo>
                <a:cubicBezTo>
                  <a:pt x="13" y="2"/>
                  <a:pt x="13" y="2"/>
                  <a:pt x="13" y="2"/>
                </a:cubicBezTo>
                <a:cubicBezTo>
                  <a:pt x="8" y="0"/>
                  <a:pt x="8" y="0"/>
                  <a:pt x="8" y="0"/>
                </a:cubicBezTo>
                <a:cubicBezTo>
                  <a:pt x="8" y="2"/>
                  <a:pt x="8" y="2"/>
                  <a:pt x="8" y="2"/>
                </a:cubicBezTo>
                <a:lnTo>
                  <a:pt x="4" y="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74" name="Freeform 308"/>
          <p:cNvSpPr>
            <a:spLocks/>
          </p:cNvSpPr>
          <p:nvPr/>
        </p:nvSpPr>
        <p:spPr bwMode="auto">
          <a:xfrm>
            <a:off x="6960549" y="3737555"/>
            <a:ext cx="77391" cy="145256"/>
          </a:xfrm>
          <a:custGeom>
            <a:avLst/>
            <a:gdLst>
              <a:gd name="T0" fmla="*/ 2147483646 w 78"/>
              <a:gd name="T1" fmla="*/ 2147483646 h 150"/>
              <a:gd name="T2" fmla="*/ 2147483646 w 78"/>
              <a:gd name="T3" fmla="*/ 2147483646 h 150"/>
              <a:gd name="T4" fmla="*/ 2147483646 w 78"/>
              <a:gd name="T5" fmla="*/ 2147483646 h 150"/>
              <a:gd name="T6" fmla="*/ 0 w 78"/>
              <a:gd name="T7" fmla="*/ 2147483646 h 150"/>
              <a:gd name="T8" fmla="*/ 0 w 78"/>
              <a:gd name="T9" fmla="*/ 2147483646 h 150"/>
              <a:gd name="T10" fmla="*/ 2147483646 w 78"/>
              <a:gd name="T11" fmla="*/ 2147483646 h 150"/>
              <a:gd name="T12" fmla="*/ 2147483646 w 78"/>
              <a:gd name="T13" fmla="*/ 2147483646 h 150"/>
              <a:gd name="T14" fmla="*/ 2147483646 w 78"/>
              <a:gd name="T15" fmla="*/ 2147483646 h 150"/>
              <a:gd name="T16" fmla="*/ 2147483646 w 78"/>
              <a:gd name="T17" fmla="*/ 2147483646 h 150"/>
              <a:gd name="T18" fmla="*/ 2147483646 w 78"/>
              <a:gd name="T19" fmla="*/ 2147483646 h 150"/>
              <a:gd name="T20" fmla="*/ 2147483646 w 78"/>
              <a:gd name="T21" fmla="*/ 2147483646 h 150"/>
              <a:gd name="T22" fmla="*/ 2147483646 w 78"/>
              <a:gd name="T23" fmla="*/ 2147483646 h 150"/>
              <a:gd name="T24" fmla="*/ 2147483646 w 78"/>
              <a:gd name="T25" fmla="*/ 2147483646 h 150"/>
              <a:gd name="T26" fmla="*/ 2147483646 w 78"/>
              <a:gd name="T27" fmla="*/ 2147483646 h 150"/>
              <a:gd name="T28" fmla="*/ 2147483646 w 78"/>
              <a:gd name="T29" fmla="*/ 2147483646 h 150"/>
              <a:gd name="T30" fmla="*/ 2147483646 w 78"/>
              <a:gd name="T31" fmla="*/ 2147483646 h 150"/>
              <a:gd name="T32" fmla="*/ 2147483646 w 78"/>
              <a:gd name="T33" fmla="*/ 2147483646 h 150"/>
              <a:gd name="T34" fmla="*/ 2147483646 w 78"/>
              <a:gd name="T35" fmla="*/ 2147483646 h 150"/>
              <a:gd name="T36" fmla="*/ 2147483646 w 78"/>
              <a:gd name="T37" fmla="*/ 0 h 150"/>
              <a:gd name="T38" fmla="*/ 2147483646 w 78"/>
              <a:gd name="T39" fmla="*/ 0 h 150"/>
              <a:gd name="T40" fmla="*/ 2147483646 w 78"/>
              <a:gd name="T41" fmla="*/ 2147483646 h 150"/>
              <a:gd name="T42" fmla="*/ 2147483646 w 78"/>
              <a:gd name="T43" fmla="*/ 2147483646 h 15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78" h="150">
                <a:moveTo>
                  <a:pt x="18" y="12"/>
                </a:moveTo>
                <a:lnTo>
                  <a:pt x="18" y="30"/>
                </a:lnTo>
                <a:lnTo>
                  <a:pt x="18" y="54"/>
                </a:lnTo>
                <a:lnTo>
                  <a:pt x="0" y="78"/>
                </a:lnTo>
                <a:lnTo>
                  <a:pt x="0" y="90"/>
                </a:lnTo>
                <a:lnTo>
                  <a:pt x="12" y="102"/>
                </a:lnTo>
                <a:lnTo>
                  <a:pt x="18" y="108"/>
                </a:lnTo>
                <a:lnTo>
                  <a:pt x="36" y="120"/>
                </a:lnTo>
                <a:lnTo>
                  <a:pt x="36" y="144"/>
                </a:lnTo>
                <a:lnTo>
                  <a:pt x="42" y="150"/>
                </a:lnTo>
                <a:lnTo>
                  <a:pt x="48" y="144"/>
                </a:lnTo>
                <a:lnTo>
                  <a:pt x="54" y="126"/>
                </a:lnTo>
                <a:lnTo>
                  <a:pt x="78" y="102"/>
                </a:lnTo>
                <a:lnTo>
                  <a:pt x="78" y="90"/>
                </a:lnTo>
                <a:lnTo>
                  <a:pt x="60" y="84"/>
                </a:lnTo>
                <a:lnTo>
                  <a:pt x="42" y="72"/>
                </a:lnTo>
                <a:lnTo>
                  <a:pt x="66" y="36"/>
                </a:lnTo>
                <a:lnTo>
                  <a:pt x="60" y="12"/>
                </a:lnTo>
                <a:lnTo>
                  <a:pt x="36" y="0"/>
                </a:lnTo>
                <a:lnTo>
                  <a:pt x="24" y="0"/>
                </a:lnTo>
                <a:lnTo>
                  <a:pt x="24" y="6"/>
                </a:lnTo>
                <a:lnTo>
                  <a:pt x="18" y="1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75" name="Freeform 309"/>
          <p:cNvSpPr>
            <a:spLocks/>
          </p:cNvSpPr>
          <p:nvPr/>
        </p:nvSpPr>
        <p:spPr bwMode="auto">
          <a:xfrm>
            <a:off x="6580740" y="3772083"/>
            <a:ext cx="222647" cy="170259"/>
          </a:xfrm>
          <a:custGeom>
            <a:avLst/>
            <a:gdLst>
              <a:gd name="T0" fmla="*/ 2147483646 w 228"/>
              <a:gd name="T1" fmla="*/ 2147483646 h 174"/>
              <a:gd name="T2" fmla="*/ 2147483646 w 228"/>
              <a:gd name="T3" fmla="*/ 2147483646 h 174"/>
              <a:gd name="T4" fmla="*/ 2147483646 w 228"/>
              <a:gd name="T5" fmla="*/ 2147483646 h 174"/>
              <a:gd name="T6" fmla="*/ 2147483646 w 228"/>
              <a:gd name="T7" fmla="*/ 2147483646 h 174"/>
              <a:gd name="T8" fmla="*/ 2147483646 w 228"/>
              <a:gd name="T9" fmla="*/ 2147483646 h 174"/>
              <a:gd name="T10" fmla="*/ 2147483646 w 228"/>
              <a:gd name="T11" fmla="*/ 2147483646 h 174"/>
              <a:gd name="T12" fmla="*/ 2147483646 w 228"/>
              <a:gd name="T13" fmla="*/ 2147483646 h 174"/>
              <a:gd name="T14" fmla="*/ 2147483646 w 228"/>
              <a:gd name="T15" fmla="*/ 2147483646 h 174"/>
              <a:gd name="T16" fmla="*/ 2147483646 w 228"/>
              <a:gd name="T17" fmla="*/ 2147483646 h 174"/>
              <a:gd name="T18" fmla="*/ 2147483646 w 228"/>
              <a:gd name="T19" fmla="*/ 2147483646 h 174"/>
              <a:gd name="T20" fmla="*/ 2147483646 w 228"/>
              <a:gd name="T21" fmla="*/ 2147483646 h 174"/>
              <a:gd name="T22" fmla="*/ 2147483646 w 228"/>
              <a:gd name="T23" fmla="*/ 2147483646 h 174"/>
              <a:gd name="T24" fmla="*/ 2147483646 w 228"/>
              <a:gd name="T25" fmla="*/ 2147483646 h 174"/>
              <a:gd name="T26" fmla="*/ 2147483646 w 228"/>
              <a:gd name="T27" fmla="*/ 0 h 174"/>
              <a:gd name="T28" fmla="*/ 2147483646 w 228"/>
              <a:gd name="T29" fmla="*/ 2147483646 h 174"/>
              <a:gd name="T30" fmla="*/ 2147483646 w 228"/>
              <a:gd name="T31" fmla="*/ 2147483646 h 174"/>
              <a:gd name="T32" fmla="*/ 2147483646 w 228"/>
              <a:gd name="T33" fmla="*/ 2147483646 h 174"/>
              <a:gd name="T34" fmla="*/ 2147483646 w 228"/>
              <a:gd name="T35" fmla="*/ 2147483646 h 174"/>
              <a:gd name="T36" fmla="*/ 2147483646 w 228"/>
              <a:gd name="T37" fmla="*/ 2147483646 h 174"/>
              <a:gd name="T38" fmla="*/ 0 w 228"/>
              <a:gd name="T39" fmla="*/ 2147483646 h 174"/>
              <a:gd name="T40" fmla="*/ 2147483646 w 228"/>
              <a:gd name="T41" fmla="*/ 2147483646 h 174"/>
              <a:gd name="T42" fmla="*/ 2147483646 w 228"/>
              <a:gd name="T43" fmla="*/ 2147483646 h 17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28" h="174">
                <a:moveTo>
                  <a:pt x="90" y="156"/>
                </a:moveTo>
                <a:lnTo>
                  <a:pt x="114" y="138"/>
                </a:lnTo>
                <a:lnTo>
                  <a:pt x="144" y="120"/>
                </a:lnTo>
                <a:lnTo>
                  <a:pt x="180" y="108"/>
                </a:lnTo>
                <a:lnTo>
                  <a:pt x="186" y="96"/>
                </a:lnTo>
                <a:lnTo>
                  <a:pt x="192" y="84"/>
                </a:lnTo>
                <a:lnTo>
                  <a:pt x="216" y="78"/>
                </a:lnTo>
                <a:lnTo>
                  <a:pt x="228" y="72"/>
                </a:lnTo>
                <a:lnTo>
                  <a:pt x="222" y="42"/>
                </a:lnTo>
                <a:lnTo>
                  <a:pt x="216" y="12"/>
                </a:lnTo>
                <a:lnTo>
                  <a:pt x="210" y="12"/>
                </a:lnTo>
                <a:lnTo>
                  <a:pt x="186" y="12"/>
                </a:lnTo>
                <a:lnTo>
                  <a:pt x="168" y="12"/>
                </a:lnTo>
                <a:lnTo>
                  <a:pt x="144" y="0"/>
                </a:lnTo>
                <a:lnTo>
                  <a:pt x="120" y="36"/>
                </a:lnTo>
                <a:lnTo>
                  <a:pt x="96" y="60"/>
                </a:lnTo>
                <a:lnTo>
                  <a:pt x="72" y="90"/>
                </a:lnTo>
                <a:lnTo>
                  <a:pt x="66" y="138"/>
                </a:lnTo>
                <a:lnTo>
                  <a:pt x="12" y="162"/>
                </a:lnTo>
                <a:lnTo>
                  <a:pt x="0" y="174"/>
                </a:lnTo>
                <a:lnTo>
                  <a:pt x="84" y="174"/>
                </a:lnTo>
                <a:lnTo>
                  <a:pt x="90" y="15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76" name="Freeform 310"/>
          <p:cNvSpPr>
            <a:spLocks/>
          </p:cNvSpPr>
          <p:nvPr/>
        </p:nvSpPr>
        <p:spPr bwMode="auto">
          <a:xfrm>
            <a:off x="6514066" y="3942341"/>
            <a:ext cx="153590" cy="133350"/>
          </a:xfrm>
          <a:custGeom>
            <a:avLst/>
            <a:gdLst>
              <a:gd name="T0" fmla="*/ 2147483646 w 26"/>
              <a:gd name="T1" fmla="*/ 2147483646 h 23"/>
              <a:gd name="T2" fmla="*/ 2147483646 w 26"/>
              <a:gd name="T3" fmla="*/ 2147483646 h 23"/>
              <a:gd name="T4" fmla="*/ 2147483646 w 26"/>
              <a:gd name="T5" fmla="*/ 2147483646 h 23"/>
              <a:gd name="T6" fmla="*/ 2147483646 w 26"/>
              <a:gd name="T7" fmla="*/ 2147483646 h 23"/>
              <a:gd name="T8" fmla="*/ 2147483646 w 26"/>
              <a:gd name="T9" fmla="*/ 2147483646 h 23"/>
              <a:gd name="T10" fmla="*/ 2147483646 w 26"/>
              <a:gd name="T11" fmla="*/ 2147483646 h 23"/>
              <a:gd name="T12" fmla="*/ 2147483646 w 26"/>
              <a:gd name="T13" fmla="*/ 0 h 23"/>
              <a:gd name="T14" fmla="*/ 2147483646 w 26"/>
              <a:gd name="T15" fmla="*/ 0 h 23"/>
              <a:gd name="T16" fmla="*/ 2147483646 w 26"/>
              <a:gd name="T17" fmla="*/ 2147483646 h 23"/>
              <a:gd name="T18" fmla="*/ 2147483646 w 26"/>
              <a:gd name="T19" fmla="*/ 2147483646 h 23"/>
              <a:gd name="T20" fmla="*/ 0 w 26"/>
              <a:gd name="T21" fmla="*/ 2147483646 h 23"/>
              <a:gd name="T22" fmla="*/ 2147483646 w 26"/>
              <a:gd name="T23" fmla="*/ 2147483646 h 23"/>
              <a:gd name="T24" fmla="*/ 2147483646 w 26"/>
              <a:gd name="T25" fmla="*/ 2147483646 h 2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6" h="23">
                <a:moveTo>
                  <a:pt x="13" y="16"/>
                </a:moveTo>
                <a:cubicBezTo>
                  <a:pt x="15" y="14"/>
                  <a:pt x="15" y="14"/>
                  <a:pt x="15" y="14"/>
                </a:cubicBezTo>
                <a:cubicBezTo>
                  <a:pt x="16" y="6"/>
                  <a:pt x="16" y="6"/>
                  <a:pt x="1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2"/>
                  <a:pt x="9" y="2"/>
                  <a:pt x="9" y="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2"/>
                  <a:pt x="12" y="23"/>
                  <a:pt x="12" y="23"/>
                </a:cubicBezTo>
                <a:cubicBezTo>
                  <a:pt x="13" y="23"/>
                  <a:pt x="13" y="16"/>
                  <a:pt x="13" y="16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77" name="Freeform 311"/>
          <p:cNvSpPr>
            <a:spLocks/>
          </p:cNvSpPr>
          <p:nvPr/>
        </p:nvSpPr>
        <p:spPr bwMode="auto">
          <a:xfrm>
            <a:off x="6521208" y="4240000"/>
            <a:ext cx="46434" cy="35719"/>
          </a:xfrm>
          <a:custGeom>
            <a:avLst/>
            <a:gdLst>
              <a:gd name="T0" fmla="*/ 2147483646 w 48"/>
              <a:gd name="T1" fmla="*/ 2147483646 h 36"/>
              <a:gd name="T2" fmla="*/ 2147483646 w 48"/>
              <a:gd name="T3" fmla="*/ 2147483646 h 36"/>
              <a:gd name="T4" fmla="*/ 2147483646 w 48"/>
              <a:gd name="T5" fmla="*/ 0 h 36"/>
              <a:gd name="T6" fmla="*/ 2147483646 w 48"/>
              <a:gd name="T7" fmla="*/ 0 h 36"/>
              <a:gd name="T8" fmla="*/ 2147483646 w 48"/>
              <a:gd name="T9" fmla="*/ 2147483646 h 36"/>
              <a:gd name="T10" fmla="*/ 0 w 48"/>
              <a:gd name="T11" fmla="*/ 2147483646 h 36"/>
              <a:gd name="T12" fmla="*/ 2147483646 w 48"/>
              <a:gd name="T13" fmla="*/ 2147483646 h 36"/>
              <a:gd name="T14" fmla="*/ 2147483646 w 48"/>
              <a:gd name="T15" fmla="*/ 2147483646 h 36"/>
              <a:gd name="T16" fmla="*/ 2147483646 w 48"/>
              <a:gd name="T17" fmla="*/ 2147483646 h 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8" h="36">
                <a:moveTo>
                  <a:pt x="48" y="24"/>
                </a:moveTo>
                <a:lnTo>
                  <a:pt x="48" y="6"/>
                </a:lnTo>
                <a:lnTo>
                  <a:pt x="48" y="0"/>
                </a:lnTo>
                <a:lnTo>
                  <a:pt x="36" y="0"/>
                </a:lnTo>
                <a:lnTo>
                  <a:pt x="6" y="6"/>
                </a:lnTo>
                <a:lnTo>
                  <a:pt x="0" y="6"/>
                </a:lnTo>
                <a:lnTo>
                  <a:pt x="18" y="36"/>
                </a:lnTo>
                <a:lnTo>
                  <a:pt x="36" y="24"/>
                </a:lnTo>
                <a:lnTo>
                  <a:pt x="48" y="2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78" name="Freeform 312"/>
          <p:cNvSpPr>
            <a:spLocks/>
          </p:cNvSpPr>
          <p:nvPr/>
        </p:nvSpPr>
        <p:spPr bwMode="auto">
          <a:xfrm>
            <a:off x="7233202" y="4036402"/>
            <a:ext cx="304800" cy="373856"/>
          </a:xfrm>
          <a:custGeom>
            <a:avLst/>
            <a:gdLst>
              <a:gd name="T0" fmla="*/ 2147483646 w 52"/>
              <a:gd name="T1" fmla="*/ 2147483646 h 64"/>
              <a:gd name="T2" fmla="*/ 2147483646 w 52"/>
              <a:gd name="T3" fmla="*/ 2147483646 h 64"/>
              <a:gd name="T4" fmla="*/ 2147483646 w 52"/>
              <a:gd name="T5" fmla="*/ 2147483646 h 64"/>
              <a:gd name="T6" fmla="*/ 2147483646 w 52"/>
              <a:gd name="T7" fmla="*/ 2147483646 h 64"/>
              <a:gd name="T8" fmla="*/ 2147483646 w 52"/>
              <a:gd name="T9" fmla="*/ 2147483646 h 64"/>
              <a:gd name="T10" fmla="*/ 2147483646 w 52"/>
              <a:gd name="T11" fmla="*/ 2147483646 h 64"/>
              <a:gd name="T12" fmla="*/ 2147483646 w 52"/>
              <a:gd name="T13" fmla="*/ 2147483646 h 64"/>
              <a:gd name="T14" fmla="*/ 2147483646 w 52"/>
              <a:gd name="T15" fmla="*/ 2147483646 h 64"/>
              <a:gd name="T16" fmla="*/ 2147483646 w 52"/>
              <a:gd name="T17" fmla="*/ 2147483646 h 64"/>
              <a:gd name="T18" fmla="*/ 0 w 52"/>
              <a:gd name="T19" fmla="*/ 2147483646 h 64"/>
              <a:gd name="T20" fmla="*/ 2147483646 w 52"/>
              <a:gd name="T21" fmla="*/ 2147483646 h 64"/>
              <a:gd name="T22" fmla="*/ 2147483646 w 52"/>
              <a:gd name="T23" fmla="*/ 2147483646 h 64"/>
              <a:gd name="T24" fmla="*/ 2147483646 w 52"/>
              <a:gd name="T25" fmla="*/ 2147483646 h 64"/>
              <a:gd name="T26" fmla="*/ 2147483646 w 52"/>
              <a:gd name="T27" fmla="*/ 2147483646 h 64"/>
              <a:gd name="T28" fmla="*/ 2147483646 w 52"/>
              <a:gd name="T29" fmla="*/ 2147483646 h 64"/>
              <a:gd name="T30" fmla="*/ 2147483646 w 52"/>
              <a:gd name="T31" fmla="*/ 2147483646 h 64"/>
              <a:gd name="T32" fmla="*/ 2147483646 w 52"/>
              <a:gd name="T33" fmla="*/ 2147483646 h 64"/>
              <a:gd name="T34" fmla="*/ 2147483646 w 52"/>
              <a:gd name="T35" fmla="*/ 2147483646 h 64"/>
              <a:gd name="T36" fmla="*/ 2147483646 w 52"/>
              <a:gd name="T37" fmla="*/ 2147483646 h 64"/>
              <a:gd name="T38" fmla="*/ 2147483646 w 52"/>
              <a:gd name="T39" fmla="*/ 2147483646 h 64"/>
              <a:gd name="T40" fmla="*/ 2147483646 w 52"/>
              <a:gd name="T41" fmla="*/ 2147483646 h 64"/>
              <a:gd name="T42" fmla="*/ 2147483646 w 52"/>
              <a:gd name="T43" fmla="*/ 2147483646 h 64"/>
              <a:gd name="T44" fmla="*/ 2147483646 w 52"/>
              <a:gd name="T45" fmla="*/ 2147483646 h 64"/>
              <a:gd name="T46" fmla="*/ 2147483646 w 52"/>
              <a:gd name="T47" fmla="*/ 2147483646 h 64"/>
              <a:gd name="T48" fmla="*/ 2147483646 w 52"/>
              <a:gd name="T49" fmla="*/ 2147483646 h 64"/>
              <a:gd name="T50" fmla="*/ 2147483646 w 52"/>
              <a:gd name="T51" fmla="*/ 2147483646 h 64"/>
              <a:gd name="T52" fmla="*/ 2147483646 w 52"/>
              <a:gd name="T53" fmla="*/ 2147483646 h 64"/>
              <a:gd name="T54" fmla="*/ 2147483646 w 52"/>
              <a:gd name="T55" fmla="*/ 2147483646 h 64"/>
              <a:gd name="T56" fmla="*/ 2147483646 w 52"/>
              <a:gd name="T57" fmla="*/ 2147483646 h 64"/>
              <a:gd name="T58" fmla="*/ 2147483646 w 52"/>
              <a:gd name="T59" fmla="*/ 2147483646 h 64"/>
              <a:gd name="T60" fmla="*/ 2147483646 w 52"/>
              <a:gd name="T61" fmla="*/ 2147483646 h 64"/>
              <a:gd name="T62" fmla="*/ 2147483646 w 52"/>
              <a:gd name="T63" fmla="*/ 2147483646 h 64"/>
              <a:gd name="T64" fmla="*/ 2147483646 w 52"/>
              <a:gd name="T65" fmla="*/ 2147483646 h 64"/>
              <a:gd name="T66" fmla="*/ 2147483646 w 52"/>
              <a:gd name="T67" fmla="*/ 2147483646 h 64"/>
              <a:gd name="T68" fmla="*/ 2147483646 w 52"/>
              <a:gd name="T69" fmla="*/ 2147483646 h 64"/>
              <a:gd name="T70" fmla="*/ 2147483646 w 52"/>
              <a:gd name="T71" fmla="*/ 0 h 64"/>
              <a:gd name="T72" fmla="*/ 2147483646 w 52"/>
              <a:gd name="T73" fmla="*/ 2147483646 h 64"/>
              <a:gd name="T74" fmla="*/ 2147483646 w 52"/>
              <a:gd name="T75" fmla="*/ 2147483646 h 6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52" h="64">
                <a:moveTo>
                  <a:pt x="37" y="5"/>
                </a:moveTo>
                <a:cubicBezTo>
                  <a:pt x="37" y="5"/>
                  <a:pt x="15" y="5"/>
                  <a:pt x="11" y="5"/>
                </a:cubicBezTo>
                <a:cubicBezTo>
                  <a:pt x="10" y="11"/>
                  <a:pt x="10" y="11"/>
                  <a:pt x="10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25"/>
                  <a:pt x="5" y="25"/>
                  <a:pt x="5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41"/>
                  <a:pt x="3" y="41"/>
                  <a:pt x="3" y="41"/>
                </a:cubicBezTo>
                <a:cubicBezTo>
                  <a:pt x="5" y="45"/>
                  <a:pt x="5" y="45"/>
                  <a:pt x="5" y="45"/>
                </a:cubicBezTo>
                <a:cubicBezTo>
                  <a:pt x="8" y="50"/>
                  <a:pt x="8" y="50"/>
                  <a:pt x="8" y="50"/>
                </a:cubicBezTo>
                <a:cubicBezTo>
                  <a:pt x="12" y="52"/>
                  <a:pt x="12" y="52"/>
                  <a:pt x="12" y="52"/>
                </a:cubicBezTo>
                <a:cubicBezTo>
                  <a:pt x="18" y="58"/>
                  <a:pt x="18" y="58"/>
                  <a:pt x="18" y="58"/>
                </a:cubicBezTo>
                <a:cubicBezTo>
                  <a:pt x="20" y="61"/>
                  <a:pt x="20" y="61"/>
                  <a:pt x="20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9" y="64"/>
                  <a:pt x="29" y="64"/>
                  <a:pt x="29" y="64"/>
                </a:cubicBezTo>
                <a:cubicBezTo>
                  <a:pt x="36" y="63"/>
                  <a:pt x="36" y="63"/>
                  <a:pt x="36" y="63"/>
                </a:cubicBezTo>
                <a:cubicBezTo>
                  <a:pt x="41" y="61"/>
                  <a:pt x="41" y="61"/>
                  <a:pt x="41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59"/>
                  <a:pt x="44" y="59"/>
                  <a:pt x="44" y="59"/>
                </a:cubicBezTo>
                <a:cubicBezTo>
                  <a:pt x="42" y="57"/>
                  <a:pt x="42" y="57"/>
                  <a:pt x="42" y="57"/>
                </a:cubicBezTo>
                <a:cubicBezTo>
                  <a:pt x="39" y="54"/>
                  <a:pt x="39" y="54"/>
                  <a:pt x="39" y="54"/>
                </a:cubicBezTo>
                <a:cubicBezTo>
                  <a:pt x="35" y="51"/>
                  <a:pt x="35" y="51"/>
                  <a:pt x="35" y="51"/>
                </a:cubicBezTo>
                <a:cubicBezTo>
                  <a:pt x="36" y="48"/>
                  <a:pt x="36" y="48"/>
                  <a:pt x="36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9" y="42"/>
                  <a:pt x="39" y="42"/>
                  <a:pt x="39" y="42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32"/>
                  <a:pt x="46" y="32"/>
                  <a:pt x="46" y="32"/>
                </a:cubicBezTo>
                <a:cubicBezTo>
                  <a:pt x="47" y="21"/>
                  <a:pt x="47" y="21"/>
                  <a:pt x="47" y="21"/>
                </a:cubicBezTo>
                <a:cubicBezTo>
                  <a:pt x="50" y="19"/>
                  <a:pt x="50" y="19"/>
                  <a:pt x="50" y="19"/>
                </a:cubicBezTo>
                <a:cubicBezTo>
                  <a:pt x="52" y="18"/>
                  <a:pt x="52" y="18"/>
                  <a:pt x="52" y="18"/>
                </a:cubicBezTo>
                <a:cubicBezTo>
                  <a:pt x="50" y="13"/>
                  <a:pt x="50" y="13"/>
                  <a:pt x="50" y="13"/>
                </a:cubicBezTo>
                <a:cubicBezTo>
                  <a:pt x="47" y="4"/>
                  <a:pt x="47" y="4"/>
                  <a:pt x="47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2"/>
                  <a:pt x="42" y="2"/>
                  <a:pt x="42" y="2"/>
                </a:cubicBezTo>
                <a:lnTo>
                  <a:pt x="37" y="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79" name="Freeform 313"/>
          <p:cNvSpPr>
            <a:spLocks/>
          </p:cNvSpPr>
          <p:nvPr/>
        </p:nvSpPr>
        <p:spPr bwMode="auto">
          <a:xfrm>
            <a:off x="6667657" y="4281671"/>
            <a:ext cx="111919" cy="110728"/>
          </a:xfrm>
          <a:custGeom>
            <a:avLst/>
            <a:gdLst>
              <a:gd name="T0" fmla="*/ 2147483646 w 19"/>
              <a:gd name="T1" fmla="*/ 2147483646 h 19"/>
              <a:gd name="T2" fmla="*/ 2147483646 w 19"/>
              <a:gd name="T3" fmla="*/ 2147483646 h 19"/>
              <a:gd name="T4" fmla="*/ 2147483646 w 19"/>
              <a:gd name="T5" fmla="*/ 2147483646 h 19"/>
              <a:gd name="T6" fmla="*/ 2147483646 w 19"/>
              <a:gd name="T7" fmla="*/ 2147483646 h 19"/>
              <a:gd name="T8" fmla="*/ 2147483646 w 19"/>
              <a:gd name="T9" fmla="*/ 2147483646 h 19"/>
              <a:gd name="T10" fmla="*/ 2147483646 w 19"/>
              <a:gd name="T11" fmla="*/ 2147483646 h 19"/>
              <a:gd name="T12" fmla="*/ 2147483646 w 19"/>
              <a:gd name="T13" fmla="*/ 0 h 19"/>
              <a:gd name="T14" fmla="*/ 2147483646 w 19"/>
              <a:gd name="T15" fmla="*/ 0 h 19"/>
              <a:gd name="T16" fmla="*/ 2147483646 w 19"/>
              <a:gd name="T17" fmla="*/ 0 h 19"/>
              <a:gd name="T18" fmla="*/ 2147483646 w 19"/>
              <a:gd name="T19" fmla="*/ 2147483646 h 19"/>
              <a:gd name="T20" fmla="*/ 2147483646 w 19"/>
              <a:gd name="T21" fmla="*/ 2147483646 h 19"/>
              <a:gd name="T22" fmla="*/ 2147483646 w 19"/>
              <a:gd name="T23" fmla="*/ 2147483646 h 19"/>
              <a:gd name="T24" fmla="*/ 2147483646 w 19"/>
              <a:gd name="T25" fmla="*/ 2147483646 h 19"/>
              <a:gd name="T26" fmla="*/ 0 w 19"/>
              <a:gd name="T27" fmla="*/ 2147483646 h 19"/>
              <a:gd name="T28" fmla="*/ 2147483646 w 19"/>
              <a:gd name="T29" fmla="*/ 2147483646 h 19"/>
              <a:gd name="T30" fmla="*/ 2147483646 w 19"/>
              <a:gd name="T31" fmla="*/ 2147483646 h 19"/>
              <a:gd name="T32" fmla="*/ 2147483646 w 19"/>
              <a:gd name="T33" fmla="*/ 2147483646 h 19"/>
              <a:gd name="T34" fmla="*/ 2147483646 w 19"/>
              <a:gd name="T35" fmla="*/ 2147483646 h 19"/>
              <a:gd name="T36" fmla="*/ 2147483646 w 19"/>
              <a:gd name="T37" fmla="*/ 2147483646 h 19"/>
              <a:gd name="T38" fmla="*/ 2147483646 w 19"/>
              <a:gd name="T39" fmla="*/ 2147483646 h 19"/>
              <a:gd name="T40" fmla="*/ 2147483646 w 19"/>
              <a:gd name="T41" fmla="*/ 2147483646 h 19"/>
              <a:gd name="T42" fmla="*/ 2147483646 w 19"/>
              <a:gd name="T43" fmla="*/ 2147483646 h 19"/>
              <a:gd name="T44" fmla="*/ 2147483646 w 19"/>
              <a:gd name="T45" fmla="*/ 2147483646 h 1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9" h="19">
                <a:moveTo>
                  <a:pt x="17" y="10"/>
                </a:moveTo>
                <a:cubicBezTo>
                  <a:pt x="19" y="6"/>
                  <a:pt x="19" y="6"/>
                  <a:pt x="19" y="6"/>
                </a:cubicBezTo>
                <a:cubicBezTo>
                  <a:pt x="17" y="2"/>
                  <a:pt x="17" y="2"/>
                  <a:pt x="17" y="2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8" y="1"/>
                  <a:pt x="8" y="1"/>
                  <a:pt x="8" y="1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1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0" y="14"/>
                  <a:pt x="1" y="14"/>
                </a:cubicBezTo>
                <a:cubicBezTo>
                  <a:pt x="1" y="14"/>
                  <a:pt x="4" y="16"/>
                  <a:pt x="4" y="16"/>
                </a:cubicBezTo>
                <a:cubicBezTo>
                  <a:pt x="4" y="19"/>
                  <a:pt x="4" y="19"/>
                  <a:pt x="4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3"/>
                  <a:pt x="17" y="13"/>
                  <a:pt x="17" y="13"/>
                </a:cubicBezTo>
                <a:lnTo>
                  <a:pt x="17" y="1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80" name="Freeform 314"/>
          <p:cNvSpPr>
            <a:spLocks/>
          </p:cNvSpPr>
          <p:nvPr/>
        </p:nvSpPr>
        <p:spPr bwMode="auto">
          <a:xfrm>
            <a:off x="6610506" y="4323343"/>
            <a:ext cx="79772" cy="69056"/>
          </a:xfrm>
          <a:custGeom>
            <a:avLst/>
            <a:gdLst>
              <a:gd name="T0" fmla="*/ 2147483646 w 14"/>
              <a:gd name="T1" fmla="*/ 2147483646 h 12"/>
              <a:gd name="T2" fmla="*/ 2147483646 w 14"/>
              <a:gd name="T3" fmla="*/ 2147483646 h 12"/>
              <a:gd name="T4" fmla="*/ 2147483646 w 14"/>
              <a:gd name="T5" fmla="*/ 2147483646 h 12"/>
              <a:gd name="T6" fmla="*/ 2147483646 w 14"/>
              <a:gd name="T7" fmla="*/ 2147483646 h 12"/>
              <a:gd name="T8" fmla="*/ 2147483646 w 14"/>
              <a:gd name="T9" fmla="*/ 2147483646 h 12"/>
              <a:gd name="T10" fmla="*/ 2147483646 w 14"/>
              <a:gd name="T11" fmla="*/ 0 h 12"/>
              <a:gd name="T12" fmla="*/ 2147483646 w 14"/>
              <a:gd name="T13" fmla="*/ 2147483646 h 12"/>
              <a:gd name="T14" fmla="*/ 2147483646 w 14"/>
              <a:gd name="T15" fmla="*/ 2147483646 h 12"/>
              <a:gd name="T16" fmla="*/ 0 w 14"/>
              <a:gd name="T17" fmla="*/ 2147483646 h 12"/>
              <a:gd name="T18" fmla="*/ 2147483646 w 14"/>
              <a:gd name="T19" fmla="*/ 2147483646 h 12"/>
              <a:gd name="T20" fmla="*/ 2147483646 w 14"/>
              <a:gd name="T21" fmla="*/ 2147483646 h 12"/>
              <a:gd name="T22" fmla="*/ 2147483646 w 14"/>
              <a:gd name="T23" fmla="*/ 2147483646 h 12"/>
              <a:gd name="T24" fmla="*/ 2147483646 w 14"/>
              <a:gd name="T25" fmla="*/ 2147483646 h 12"/>
              <a:gd name="T26" fmla="*/ 2147483646 w 14"/>
              <a:gd name="T27" fmla="*/ 2147483646 h 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4" h="12">
                <a:moveTo>
                  <a:pt x="11" y="7"/>
                </a:moveTo>
                <a:cubicBezTo>
                  <a:pt x="10" y="7"/>
                  <a:pt x="11" y="4"/>
                  <a:pt x="11" y="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3"/>
                  <a:pt x="8" y="4"/>
                  <a:pt x="8" y="4"/>
                </a:cubicBezTo>
                <a:cubicBezTo>
                  <a:pt x="7" y="4"/>
                  <a:pt x="6" y="1"/>
                  <a:pt x="6" y="1"/>
                </a:cubicBezTo>
                <a:cubicBezTo>
                  <a:pt x="4" y="0"/>
                  <a:pt x="4" y="0"/>
                  <a:pt x="4" y="0"/>
                </a:cubicBezTo>
                <a:cubicBezTo>
                  <a:pt x="3" y="2"/>
                  <a:pt x="3" y="2"/>
                  <a:pt x="3" y="2"/>
                </a:cubicBezTo>
                <a:cubicBezTo>
                  <a:pt x="1" y="3"/>
                  <a:pt x="1" y="3"/>
                  <a:pt x="1" y="3"/>
                </a:cubicBezTo>
                <a:cubicBezTo>
                  <a:pt x="0" y="5"/>
                  <a:pt x="0" y="5"/>
                  <a:pt x="0" y="5"/>
                </a:cubicBezTo>
                <a:cubicBezTo>
                  <a:pt x="1" y="6"/>
                  <a:pt x="1" y="6"/>
                  <a:pt x="1" y="6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1" y="7"/>
                  <a:pt x="11" y="7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81" name="Freeform 315"/>
          <p:cNvSpPr>
            <a:spLocks/>
          </p:cNvSpPr>
          <p:nvPr/>
        </p:nvSpPr>
        <p:spPr bwMode="auto">
          <a:xfrm>
            <a:off x="6573598" y="4299529"/>
            <a:ext cx="59531" cy="52388"/>
          </a:xfrm>
          <a:custGeom>
            <a:avLst/>
            <a:gdLst>
              <a:gd name="T0" fmla="*/ 2147483646 w 60"/>
              <a:gd name="T1" fmla="*/ 2147483646 h 54"/>
              <a:gd name="T2" fmla="*/ 2147483646 w 60"/>
              <a:gd name="T3" fmla="*/ 2147483646 h 54"/>
              <a:gd name="T4" fmla="*/ 2147483646 w 60"/>
              <a:gd name="T5" fmla="*/ 2147483646 h 54"/>
              <a:gd name="T6" fmla="*/ 2147483646 w 60"/>
              <a:gd name="T7" fmla="*/ 0 h 54"/>
              <a:gd name="T8" fmla="*/ 2147483646 w 60"/>
              <a:gd name="T9" fmla="*/ 0 h 54"/>
              <a:gd name="T10" fmla="*/ 2147483646 w 60"/>
              <a:gd name="T11" fmla="*/ 2147483646 h 54"/>
              <a:gd name="T12" fmla="*/ 0 w 60"/>
              <a:gd name="T13" fmla="*/ 2147483646 h 54"/>
              <a:gd name="T14" fmla="*/ 2147483646 w 60"/>
              <a:gd name="T15" fmla="*/ 2147483646 h 54"/>
              <a:gd name="T16" fmla="*/ 2147483646 w 60"/>
              <a:gd name="T17" fmla="*/ 2147483646 h 54"/>
              <a:gd name="T18" fmla="*/ 2147483646 w 60"/>
              <a:gd name="T19" fmla="*/ 2147483646 h 54"/>
              <a:gd name="T20" fmla="*/ 2147483646 w 60"/>
              <a:gd name="T21" fmla="*/ 2147483646 h 5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0" h="54">
                <a:moveTo>
                  <a:pt x="54" y="36"/>
                </a:moveTo>
                <a:lnTo>
                  <a:pt x="60" y="24"/>
                </a:lnTo>
                <a:lnTo>
                  <a:pt x="54" y="18"/>
                </a:lnTo>
                <a:lnTo>
                  <a:pt x="42" y="0"/>
                </a:lnTo>
                <a:lnTo>
                  <a:pt x="18" y="0"/>
                </a:lnTo>
                <a:lnTo>
                  <a:pt x="12" y="12"/>
                </a:lnTo>
                <a:lnTo>
                  <a:pt x="0" y="18"/>
                </a:lnTo>
                <a:lnTo>
                  <a:pt x="12" y="30"/>
                </a:lnTo>
                <a:lnTo>
                  <a:pt x="36" y="54"/>
                </a:lnTo>
                <a:lnTo>
                  <a:pt x="42" y="42"/>
                </a:lnTo>
                <a:lnTo>
                  <a:pt x="54" y="3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82" name="Rectangle 316"/>
          <p:cNvSpPr>
            <a:spLocks noChangeArrowheads="1"/>
          </p:cNvSpPr>
          <p:nvPr/>
        </p:nvSpPr>
        <p:spPr bwMode="auto">
          <a:xfrm>
            <a:off x="6660512" y="3942342"/>
            <a:ext cx="7144" cy="1786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15000"/>
              </a:spcBef>
            </a:pPr>
            <a:endParaRPr lang="en-US" altLang="es-CO" sz="1050"/>
          </a:p>
        </p:txBody>
      </p:sp>
      <p:sp>
        <p:nvSpPr>
          <p:cNvPr id="83" name="Freeform 317"/>
          <p:cNvSpPr>
            <a:spLocks/>
          </p:cNvSpPr>
          <p:nvPr/>
        </p:nvSpPr>
        <p:spPr bwMode="auto">
          <a:xfrm>
            <a:off x="6660512" y="3737556"/>
            <a:ext cx="384572" cy="378619"/>
          </a:xfrm>
          <a:custGeom>
            <a:avLst/>
            <a:gdLst>
              <a:gd name="T0" fmla="*/ 2147483646 w 390"/>
              <a:gd name="T1" fmla="*/ 2147483646 h 390"/>
              <a:gd name="T2" fmla="*/ 2147483646 w 390"/>
              <a:gd name="T3" fmla="*/ 2147483646 h 390"/>
              <a:gd name="T4" fmla="*/ 2147483646 w 390"/>
              <a:gd name="T5" fmla="*/ 2147483646 h 390"/>
              <a:gd name="T6" fmla="*/ 2147483646 w 390"/>
              <a:gd name="T7" fmla="*/ 2147483646 h 390"/>
              <a:gd name="T8" fmla="*/ 2147483646 w 390"/>
              <a:gd name="T9" fmla="*/ 2147483646 h 390"/>
              <a:gd name="T10" fmla="*/ 2147483646 w 390"/>
              <a:gd name="T11" fmla="*/ 2147483646 h 390"/>
              <a:gd name="T12" fmla="*/ 2147483646 w 390"/>
              <a:gd name="T13" fmla="*/ 2147483646 h 390"/>
              <a:gd name="T14" fmla="*/ 2147483646 w 390"/>
              <a:gd name="T15" fmla="*/ 2147483646 h 390"/>
              <a:gd name="T16" fmla="*/ 2147483646 w 390"/>
              <a:gd name="T17" fmla="*/ 2147483646 h 390"/>
              <a:gd name="T18" fmla="*/ 2147483646 w 390"/>
              <a:gd name="T19" fmla="*/ 2147483646 h 390"/>
              <a:gd name="T20" fmla="*/ 2147483646 w 390"/>
              <a:gd name="T21" fmla="*/ 2147483646 h 390"/>
              <a:gd name="T22" fmla="*/ 2147483646 w 390"/>
              <a:gd name="T23" fmla="*/ 2147483646 h 390"/>
              <a:gd name="T24" fmla="*/ 2147483646 w 390"/>
              <a:gd name="T25" fmla="*/ 2147483646 h 390"/>
              <a:gd name="T26" fmla="*/ 2147483646 w 390"/>
              <a:gd name="T27" fmla="*/ 2147483646 h 390"/>
              <a:gd name="T28" fmla="*/ 2147483646 w 390"/>
              <a:gd name="T29" fmla="*/ 2147483646 h 390"/>
              <a:gd name="T30" fmla="*/ 2147483646 w 390"/>
              <a:gd name="T31" fmla="*/ 2147483646 h 390"/>
              <a:gd name="T32" fmla="*/ 2147483646 w 390"/>
              <a:gd name="T33" fmla="*/ 2147483646 h 390"/>
              <a:gd name="T34" fmla="*/ 2147483646 w 390"/>
              <a:gd name="T35" fmla="*/ 2147483646 h 390"/>
              <a:gd name="T36" fmla="*/ 2147483646 w 390"/>
              <a:gd name="T37" fmla="*/ 2147483646 h 390"/>
              <a:gd name="T38" fmla="*/ 2147483646 w 390"/>
              <a:gd name="T39" fmla="*/ 2147483646 h 390"/>
              <a:gd name="T40" fmla="*/ 2147483646 w 390"/>
              <a:gd name="T41" fmla="*/ 2147483646 h 390"/>
              <a:gd name="T42" fmla="*/ 2147483646 w 390"/>
              <a:gd name="T43" fmla="*/ 2147483646 h 390"/>
              <a:gd name="T44" fmla="*/ 2147483646 w 390"/>
              <a:gd name="T45" fmla="*/ 2147483646 h 390"/>
              <a:gd name="T46" fmla="*/ 2147483646 w 390"/>
              <a:gd name="T47" fmla="*/ 2147483646 h 390"/>
              <a:gd name="T48" fmla="*/ 2147483646 w 390"/>
              <a:gd name="T49" fmla="*/ 0 h 390"/>
              <a:gd name="T50" fmla="*/ 2147483646 w 390"/>
              <a:gd name="T51" fmla="*/ 2147483646 h 390"/>
              <a:gd name="T52" fmla="*/ 2147483646 w 390"/>
              <a:gd name="T53" fmla="*/ 2147483646 h 390"/>
              <a:gd name="T54" fmla="*/ 2147483646 w 390"/>
              <a:gd name="T55" fmla="*/ 2147483646 h 390"/>
              <a:gd name="T56" fmla="*/ 2147483646 w 390"/>
              <a:gd name="T57" fmla="*/ 2147483646 h 390"/>
              <a:gd name="T58" fmla="*/ 2147483646 w 390"/>
              <a:gd name="T59" fmla="*/ 2147483646 h 390"/>
              <a:gd name="T60" fmla="*/ 2147483646 w 390"/>
              <a:gd name="T61" fmla="*/ 2147483646 h 390"/>
              <a:gd name="T62" fmla="*/ 2147483646 w 390"/>
              <a:gd name="T63" fmla="*/ 2147483646 h 390"/>
              <a:gd name="T64" fmla="*/ 2147483646 w 390"/>
              <a:gd name="T65" fmla="*/ 2147483646 h 390"/>
              <a:gd name="T66" fmla="*/ 2147483646 w 390"/>
              <a:gd name="T67" fmla="*/ 2147483646 h 390"/>
              <a:gd name="T68" fmla="*/ 2147483646 w 390"/>
              <a:gd name="T69" fmla="*/ 2147483646 h 390"/>
              <a:gd name="T70" fmla="*/ 2147483646 w 390"/>
              <a:gd name="T71" fmla="*/ 2147483646 h 390"/>
              <a:gd name="T72" fmla="*/ 2147483646 w 390"/>
              <a:gd name="T73" fmla="*/ 2147483646 h 390"/>
              <a:gd name="T74" fmla="*/ 2147483646 w 390"/>
              <a:gd name="T75" fmla="*/ 2147483646 h 390"/>
              <a:gd name="T76" fmla="*/ 2147483646 w 390"/>
              <a:gd name="T77" fmla="*/ 2147483646 h 390"/>
              <a:gd name="T78" fmla="*/ 0 w 390"/>
              <a:gd name="T79" fmla="*/ 2147483646 h 390"/>
              <a:gd name="T80" fmla="*/ 2147483646 w 390"/>
              <a:gd name="T81" fmla="*/ 2147483646 h 390"/>
              <a:gd name="T82" fmla="*/ 2147483646 w 390"/>
              <a:gd name="T83" fmla="*/ 2147483646 h 390"/>
              <a:gd name="T84" fmla="*/ 2147483646 w 390"/>
              <a:gd name="T85" fmla="*/ 2147483646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84" name="Freeform 318"/>
          <p:cNvSpPr>
            <a:spLocks/>
          </p:cNvSpPr>
          <p:nvPr/>
        </p:nvSpPr>
        <p:spPr bwMode="auto">
          <a:xfrm>
            <a:off x="6660512" y="3737556"/>
            <a:ext cx="384572" cy="378619"/>
          </a:xfrm>
          <a:custGeom>
            <a:avLst/>
            <a:gdLst>
              <a:gd name="T0" fmla="*/ 2147483646 w 390"/>
              <a:gd name="T1" fmla="*/ 2147483646 h 390"/>
              <a:gd name="T2" fmla="*/ 2147483646 w 390"/>
              <a:gd name="T3" fmla="*/ 2147483646 h 390"/>
              <a:gd name="T4" fmla="*/ 2147483646 w 390"/>
              <a:gd name="T5" fmla="*/ 2147483646 h 390"/>
              <a:gd name="T6" fmla="*/ 2147483646 w 390"/>
              <a:gd name="T7" fmla="*/ 2147483646 h 390"/>
              <a:gd name="T8" fmla="*/ 2147483646 w 390"/>
              <a:gd name="T9" fmla="*/ 2147483646 h 390"/>
              <a:gd name="T10" fmla="*/ 2147483646 w 390"/>
              <a:gd name="T11" fmla="*/ 2147483646 h 390"/>
              <a:gd name="T12" fmla="*/ 2147483646 w 390"/>
              <a:gd name="T13" fmla="*/ 2147483646 h 390"/>
              <a:gd name="T14" fmla="*/ 2147483646 w 390"/>
              <a:gd name="T15" fmla="*/ 2147483646 h 390"/>
              <a:gd name="T16" fmla="*/ 2147483646 w 390"/>
              <a:gd name="T17" fmla="*/ 2147483646 h 390"/>
              <a:gd name="T18" fmla="*/ 2147483646 w 390"/>
              <a:gd name="T19" fmla="*/ 2147483646 h 390"/>
              <a:gd name="T20" fmla="*/ 2147483646 w 390"/>
              <a:gd name="T21" fmla="*/ 2147483646 h 390"/>
              <a:gd name="T22" fmla="*/ 2147483646 w 390"/>
              <a:gd name="T23" fmla="*/ 2147483646 h 390"/>
              <a:gd name="T24" fmla="*/ 2147483646 w 390"/>
              <a:gd name="T25" fmla="*/ 2147483646 h 390"/>
              <a:gd name="T26" fmla="*/ 2147483646 w 390"/>
              <a:gd name="T27" fmla="*/ 2147483646 h 390"/>
              <a:gd name="T28" fmla="*/ 2147483646 w 390"/>
              <a:gd name="T29" fmla="*/ 2147483646 h 390"/>
              <a:gd name="T30" fmla="*/ 2147483646 w 390"/>
              <a:gd name="T31" fmla="*/ 2147483646 h 390"/>
              <a:gd name="T32" fmla="*/ 2147483646 w 390"/>
              <a:gd name="T33" fmla="*/ 2147483646 h 390"/>
              <a:gd name="T34" fmla="*/ 2147483646 w 390"/>
              <a:gd name="T35" fmla="*/ 2147483646 h 390"/>
              <a:gd name="T36" fmla="*/ 2147483646 w 390"/>
              <a:gd name="T37" fmla="*/ 2147483646 h 390"/>
              <a:gd name="T38" fmla="*/ 2147483646 w 390"/>
              <a:gd name="T39" fmla="*/ 2147483646 h 390"/>
              <a:gd name="T40" fmla="*/ 2147483646 w 390"/>
              <a:gd name="T41" fmla="*/ 2147483646 h 390"/>
              <a:gd name="T42" fmla="*/ 2147483646 w 390"/>
              <a:gd name="T43" fmla="*/ 2147483646 h 390"/>
              <a:gd name="T44" fmla="*/ 2147483646 w 390"/>
              <a:gd name="T45" fmla="*/ 2147483646 h 390"/>
              <a:gd name="T46" fmla="*/ 2147483646 w 390"/>
              <a:gd name="T47" fmla="*/ 2147483646 h 390"/>
              <a:gd name="T48" fmla="*/ 2147483646 w 390"/>
              <a:gd name="T49" fmla="*/ 0 h 390"/>
              <a:gd name="T50" fmla="*/ 2147483646 w 390"/>
              <a:gd name="T51" fmla="*/ 2147483646 h 390"/>
              <a:gd name="T52" fmla="*/ 2147483646 w 390"/>
              <a:gd name="T53" fmla="*/ 2147483646 h 390"/>
              <a:gd name="T54" fmla="*/ 2147483646 w 390"/>
              <a:gd name="T55" fmla="*/ 2147483646 h 390"/>
              <a:gd name="T56" fmla="*/ 2147483646 w 390"/>
              <a:gd name="T57" fmla="*/ 2147483646 h 390"/>
              <a:gd name="T58" fmla="*/ 2147483646 w 390"/>
              <a:gd name="T59" fmla="*/ 2147483646 h 390"/>
              <a:gd name="T60" fmla="*/ 2147483646 w 390"/>
              <a:gd name="T61" fmla="*/ 2147483646 h 390"/>
              <a:gd name="T62" fmla="*/ 2147483646 w 390"/>
              <a:gd name="T63" fmla="*/ 2147483646 h 390"/>
              <a:gd name="T64" fmla="*/ 2147483646 w 390"/>
              <a:gd name="T65" fmla="*/ 2147483646 h 390"/>
              <a:gd name="T66" fmla="*/ 2147483646 w 390"/>
              <a:gd name="T67" fmla="*/ 2147483646 h 390"/>
              <a:gd name="T68" fmla="*/ 2147483646 w 390"/>
              <a:gd name="T69" fmla="*/ 2147483646 h 390"/>
              <a:gd name="T70" fmla="*/ 2147483646 w 390"/>
              <a:gd name="T71" fmla="*/ 2147483646 h 390"/>
              <a:gd name="T72" fmla="*/ 2147483646 w 390"/>
              <a:gd name="T73" fmla="*/ 2147483646 h 390"/>
              <a:gd name="T74" fmla="*/ 2147483646 w 390"/>
              <a:gd name="T75" fmla="*/ 2147483646 h 390"/>
              <a:gd name="T76" fmla="*/ 2147483646 w 390"/>
              <a:gd name="T77" fmla="*/ 2147483646 h 390"/>
              <a:gd name="T78" fmla="*/ 0 w 390"/>
              <a:gd name="T79" fmla="*/ 2147483646 h 390"/>
              <a:gd name="T80" fmla="*/ 2147483646 w 390"/>
              <a:gd name="T81" fmla="*/ 2147483646 h 390"/>
              <a:gd name="T82" fmla="*/ 2147483646 w 390"/>
              <a:gd name="T83" fmla="*/ 2147483646 h 390"/>
              <a:gd name="T84" fmla="*/ 2147483646 w 390"/>
              <a:gd name="T85" fmla="*/ 2147483646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85" name="Freeform 327"/>
          <p:cNvSpPr>
            <a:spLocks/>
          </p:cNvSpPr>
          <p:nvPr/>
        </p:nvSpPr>
        <p:spPr bwMode="auto">
          <a:xfrm>
            <a:off x="7755886" y="3730412"/>
            <a:ext cx="19050" cy="13097"/>
          </a:xfrm>
          <a:custGeom>
            <a:avLst/>
            <a:gdLst>
              <a:gd name="T0" fmla="*/ 0 w 18"/>
              <a:gd name="T1" fmla="*/ 0 h 12"/>
              <a:gd name="T2" fmla="*/ 2147483646 w 18"/>
              <a:gd name="T3" fmla="*/ 2147483646 h 12"/>
              <a:gd name="T4" fmla="*/ 2147483646 w 18"/>
              <a:gd name="T5" fmla="*/ 2147483646 h 12"/>
              <a:gd name="T6" fmla="*/ 2147483646 w 18"/>
              <a:gd name="T7" fmla="*/ 0 h 12"/>
              <a:gd name="T8" fmla="*/ 0 w 18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" h="12">
                <a:moveTo>
                  <a:pt x="0" y="0"/>
                </a:moveTo>
                <a:lnTo>
                  <a:pt x="18" y="12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86" name="Freeform 328"/>
          <p:cNvSpPr>
            <a:spLocks/>
          </p:cNvSpPr>
          <p:nvPr/>
        </p:nvSpPr>
        <p:spPr bwMode="auto">
          <a:xfrm>
            <a:off x="7728504" y="3701836"/>
            <a:ext cx="10715" cy="17860"/>
          </a:xfrm>
          <a:custGeom>
            <a:avLst/>
            <a:gdLst>
              <a:gd name="T0" fmla="*/ 0 w 12"/>
              <a:gd name="T1" fmla="*/ 0 h 18"/>
              <a:gd name="T2" fmla="*/ 2147483646 w 12"/>
              <a:gd name="T3" fmla="*/ 2147483646 h 18"/>
              <a:gd name="T4" fmla="*/ 2147483646 w 12"/>
              <a:gd name="T5" fmla="*/ 2147483646 h 18"/>
              <a:gd name="T6" fmla="*/ 0 w 12"/>
              <a:gd name="T7" fmla="*/ 0 h 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" h="18">
                <a:moveTo>
                  <a:pt x="0" y="0"/>
                </a:moveTo>
                <a:lnTo>
                  <a:pt x="12" y="18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87" name="Freeform 334"/>
          <p:cNvSpPr>
            <a:spLocks/>
          </p:cNvSpPr>
          <p:nvPr/>
        </p:nvSpPr>
        <p:spPr bwMode="auto">
          <a:xfrm>
            <a:off x="7208199" y="2642180"/>
            <a:ext cx="200025" cy="439341"/>
          </a:xfrm>
          <a:custGeom>
            <a:avLst/>
            <a:gdLst>
              <a:gd name="T0" fmla="*/ 2147483646 w 34"/>
              <a:gd name="T1" fmla="*/ 2147483646 h 75"/>
              <a:gd name="T2" fmla="*/ 2147483646 w 34"/>
              <a:gd name="T3" fmla="*/ 2147483646 h 75"/>
              <a:gd name="T4" fmla="*/ 2147483646 w 34"/>
              <a:gd name="T5" fmla="*/ 2147483646 h 75"/>
              <a:gd name="T6" fmla="*/ 2147483646 w 34"/>
              <a:gd name="T7" fmla="*/ 2147483646 h 75"/>
              <a:gd name="T8" fmla="*/ 2147483646 w 34"/>
              <a:gd name="T9" fmla="*/ 2147483646 h 75"/>
              <a:gd name="T10" fmla="*/ 2147483646 w 34"/>
              <a:gd name="T11" fmla="*/ 2147483646 h 75"/>
              <a:gd name="T12" fmla="*/ 2147483646 w 34"/>
              <a:gd name="T13" fmla="*/ 2147483646 h 75"/>
              <a:gd name="T14" fmla="*/ 2147483646 w 34"/>
              <a:gd name="T15" fmla="*/ 2147483646 h 75"/>
              <a:gd name="T16" fmla="*/ 2147483646 w 34"/>
              <a:gd name="T17" fmla="*/ 2147483646 h 75"/>
              <a:gd name="T18" fmla="*/ 2147483646 w 34"/>
              <a:gd name="T19" fmla="*/ 2147483646 h 75"/>
              <a:gd name="T20" fmla="*/ 2147483646 w 34"/>
              <a:gd name="T21" fmla="*/ 2147483646 h 75"/>
              <a:gd name="T22" fmla="*/ 2147483646 w 34"/>
              <a:gd name="T23" fmla="*/ 2147483646 h 75"/>
              <a:gd name="T24" fmla="*/ 2147483646 w 34"/>
              <a:gd name="T25" fmla="*/ 2147483646 h 75"/>
              <a:gd name="T26" fmla="*/ 2147483646 w 34"/>
              <a:gd name="T27" fmla="*/ 2147483646 h 75"/>
              <a:gd name="T28" fmla="*/ 2147483646 w 34"/>
              <a:gd name="T29" fmla="*/ 2147483646 h 75"/>
              <a:gd name="T30" fmla="*/ 2147483646 w 34"/>
              <a:gd name="T31" fmla="*/ 2147483646 h 75"/>
              <a:gd name="T32" fmla="*/ 2147483646 w 34"/>
              <a:gd name="T33" fmla="*/ 2147483646 h 75"/>
              <a:gd name="T34" fmla="*/ 2147483646 w 34"/>
              <a:gd name="T35" fmla="*/ 2147483646 h 75"/>
              <a:gd name="T36" fmla="*/ 2147483646 w 34"/>
              <a:gd name="T37" fmla="*/ 2147483646 h 75"/>
              <a:gd name="T38" fmla="*/ 2147483646 w 34"/>
              <a:gd name="T39" fmla="*/ 2147483646 h 75"/>
              <a:gd name="T40" fmla="*/ 2147483646 w 34"/>
              <a:gd name="T41" fmla="*/ 2147483646 h 75"/>
              <a:gd name="T42" fmla="*/ 2147483646 w 34"/>
              <a:gd name="T43" fmla="*/ 0 h 75"/>
              <a:gd name="T44" fmla="*/ 2147483646 w 34"/>
              <a:gd name="T45" fmla="*/ 2147483646 h 75"/>
              <a:gd name="T46" fmla="*/ 2147483646 w 34"/>
              <a:gd name="T47" fmla="*/ 2147483646 h 75"/>
              <a:gd name="T48" fmla="*/ 2147483646 w 34"/>
              <a:gd name="T49" fmla="*/ 2147483646 h 75"/>
              <a:gd name="T50" fmla="*/ 2147483646 w 34"/>
              <a:gd name="T51" fmla="*/ 2147483646 h 75"/>
              <a:gd name="T52" fmla="*/ 2147483646 w 34"/>
              <a:gd name="T53" fmla="*/ 2147483646 h 75"/>
              <a:gd name="T54" fmla="*/ 2147483646 w 34"/>
              <a:gd name="T55" fmla="*/ 2147483646 h 75"/>
              <a:gd name="T56" fmla="*/ 2147483646 w 34"/>
              <a:gd name="T57" fmla="*/ 2147483646 h 75"/>
              <a:gd name="T58" fmla="*/ 2147483646 w 34"/>
              <a:gd name="T59" fmla="*/ 2147483646 h 75"/>
              <a:gd name="T60" fmla="*/ 2147483646 w 34"/>
              <a:gd name="T61" fmla="*/ 2147483646 h 75"/>
              <a:gd name="T62" fmla="*/ 2147483646 w 34"/>
              <a:gd name="T63" fmla="*/ 2147483646 h 75"/>
              <a:gd name="T64" fmla="*/ 0 w 34"/>
              <a:gd name="T65" fmla="*/ 2147483646 h 75"/>
              <a:gd name="T66" fmla="*/ 2147483646 w 34"/>
              <a:gd name="T67" fmla="*/ 2147483646 h 75"/>
              <a:gd name="T68" fmla="*/ 2147483646 w 34"/>
              <a:gd name="T69" fmla="*/ 2147483646 h 75"/>
              <a:gd name="T70" fmla="*/ 2147483646 w 34"/>
              <a:gd name="T71" fmla="*/ 2147483646 h 75"/>
              <a:gd name="T72" fmla="*/ 2147483646 w 34"/>
              <a:gd name="T73" fmla="*/ 2147483646 h 75"/>
              <a:gd name="T74" fmla="*/ 2147483646 w 34"/>
              <a:gd name="T75" fmla="*/ 2147483646 h 75"/>
              <a:gd name="T76" fmla="*/ 2147483646 w 34"/>
              <a:gd name="T77" fmla="*/ 2147483646 h 75"/>
              <a:gd name="T78" fmla="*/ 2147483646 w 34"/>
              <a:gd name="T79" fmla="*/ 2147483646 h 75"/>
              <a:gd name="T80" fmla="*/ 2147483646 w 34"/>
              <a:gd name="T81" fmla="*/ 2147483646 h 75"/>
              <a:gd name="T82" fmla="*/ 2147483646 w 34"/>
              <a:gd name="T83" fmla="*/ 2147483646 h 75"/>
              <a:gd name="T84" fmla="*/ 2147483646 w 34"/>
              <a:gd name="T85" fmla="*/ 2147483646 h 75"/>
              <a:gd name="T86" fmla="*/ 2147483646 w 34"/>
              <a:gd name="T87" fmla="*/ 2147483646 h 75"/>
              <a:gd name="T88" fmla="*/ 2147483646 w 34"/>
              <a:gd name="T89" fmla="*/ 2147483646 h 75"/>
              <a:gd name="T90" fmla="*/ 2147483646 w 34"/>
              <a:gd name="T91" fmla="*/ 2147483646 h 75"/>
              <a:gd name="T92" fmla="*/ 2147483646 w 34"/>
              <a:gd name="T93" fmla="*/ 2147483646 h 75"/>
              <a:gd name="T94" fmla="*/ 2147483646 w 34"/>
              <a:gd name="T95" fmla="*/ 2147483646 h 75"/>
              <a:gd name="T96" fmla="*/ 2147483646 w 34"/>
              <a:gd name="T97" fmla="*/ 2147483646 h 75"/>
              <a:gd name="T98" fmla="*/ 2147483646 w 34"/>
              <a:gd name="T99" fmla="*/ 2147483646 h 75"/>
              <a:gd name="T100" fmla="*/ 2147483646 w 34"/>
              <a:gd name="T101" fmla="*/ 2147483646 h 75"/>
              <a:gd name="T102" fmla="*/ 2147483646 w 34"/>
              <a:gd name="T103" fmla="*/ 2147483646 h 75"/>
              <a:gd name="T104" fmla="*/ 2147483646 w 34"/>
              <a:gd name="T105" fmla="*/ 2147483646 h 75"/>
              <a:gd name="T106" fmla="*/ 2147483646 w 34"/>
              <a:gd name="T107" fmla="*/ 2147483646 h 75"/>
              <a:gd name="T108" fmla="*/ 2147483646 w 34"/>
              <a:gd name="T109" fmla="*/ 2147483646 h 75"/>
              <a:gd name="T110" fmla="*/ 2147483646 w 34"/>
              <a:gd name="T111" fmla="*/ 2147483646 h 75"/>
              <a:gd name="T112" fmla="*/ 2147483646 w 34"/>
              <a:gd name="T113" fmla="*/ 2147483646 h 75"/>
              <a:gd name="T114" fmla="*/ 2147483646 w 34"/>
              <a:gd name="T115" fmla="*/ 2147483646 h 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4" h="75">
                <a:moveTo>
                  <a:pt x="34" y="55"/>
                </a:moveTo>
                <a:cubicBezTo>
                  <a:pt x="32" y="54"/>
                  <a:pt x="32" y="54"/>
                  <a:pt x="32" y="54"/>
                </a:cubicBezTo>
                <a:cubicBezTo>
                  <a:pt x="30" y="52"/>
                  <a:pt x="30" y="52"/>
                  <a:pt x="30" y="52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47"/>
                  <a:pt x="30" y="46"/>
                  <a:pt x="30" y="45"/>
                </a:cubicBezTo>
                <a:cubicBezTo>
                  <a:pt x="29" y="45"/>
                  <a:pt x="30" y="43"/>
                  <a:pt x="30" y="43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0"/>
                  <a:pt x="29" y="40"/>
                  <a:pt x="29" y="40"/>
                </a:cubicBezTo>
                <a:cubicBezTo>
                  <a:pt x="28" y="38"/>
                  <a:pt x="28" y="38"/>
                  <a:pt x="28" y="38"/>
                </a:cubicBezTo>
                <a:cubicBezTo>
                  <a:pt x="30" y="36"/>
                  <a:pt x="30" y="36"/>
                  <a:pt x="30" y="36"/>
                </a:cubicBezTo>
                <a:cubicBezTo>
                  <a:pt x="27" y="27"/>
                  <a:pt x="27" y="27"/>
                  <a:pt x="27" y="27"/>
                </a:cubicBezTo>
                <a:cubicBezTo>
                  <a:pt x="30" y="21"/>
                  <a:pt x="30" y="21"/>
                  <a:pt x="30" y="21"/>
                </a:cubicBezTo>
                <a:cubicBezTo>
                  <a:pt x="28" y="17"/>
                  <a:pt x="28" y="17"/>
                  <a:pt x="28" y="17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8"/>
                  <a:pt x="26" y="8"/>
                  <a:pt x="26" y="8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3"/>
                  <a:pt x="27" y="3"/>
                  <a:pt x="27" y="3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3"/>
                  <a:pt x="17" y="3"/>
                  <a:pt x="17" y="3"/>
                </a:cubicBezTo>
                <a:cubicBezTo>
                  <a:pt x="15" y="8"/>
                  <a:pt x="15" y="8"/>
                  <a:pt x="15" y="8"/>
                </a:cubicBezTo>
                <a:cubicBezTo>
                  <a:pt x="12" y="11"/>
                  <a:pt x="12" y="11"/>
                  <a:pt x="12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8" y="11"/>
                  <a:pt x="8" y="11"/>
                  <a:pt x="8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3" y="8"/>
                  <a:pt x="3" y="8"/>
                  <a:pt x="3" y="8"/>
                </a:cubicBezTo>
                <a:cubicBezTo>
                  <a:pt x="2" y="6"/>
                  <a:pt x="2" y="6"/>
                  <a:pt x="2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8"/>
                  <a:pt x="0" y="8"/>
                </a:cubicBezTo>
                <a:cubicBezTo>
                  <a:pt x="1" y="10"/>
                  <a:pt x="1" y="10"/>
                  <a:pt x="1" y="10"/>
                </a:cubicBezTo>
                <a:cubicBezTo>
                  <a:pt x="4" y="13"/>
                  <a:pt x="4" y="13"/>
                  <a:pt x="4" y="13"/>
                </a:cubicBezTo>
                <a:cubicBezTo>
                  <a:pt x="6" y="14"/>
                  <a:pt x="6" y="14"/>
                  <a:pt x="6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0" y="36"/>
                  <a:pt x="1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4" y="40"/>
                  <a:pt x="14" y="40"/>
                  <a:pt x="14" y="40"/>
                </a:cubicBezTo>
                <a:cubicBezTo>
                  <a:pt x="9" y="49"/>
                  <a:pt x="9" y="49"/>
                  <a:pt x="9" y="49"/>
                </a:cubicBezTo>
                <a:cubicBezTo>
                  <a:pt x="4" y="53"/>
                  <a:pt x="4" y="53"/>
                  <a:pt x="4" y="53"/>
                </a:cubicBezTo>
                <a:cubicBezTo>
                  <a:pt x="1" y="58"/>
                  <a:pt x="1" y="58"/>
                  <a:pt x="1" y="58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71"/>
                  <a:pt x="3" y="71"/>
                  <a:pt x="3" y="71"/>
                </a:cubicBezTo>
                <a:cubicBezTo>
                  <a:pt x="5" y="73"/>
                  <a:pt x="5" y="73"/>
                  <a:pt x="5" y="73"/>
                </a:cubicBezTo>
                <a:cubicBezTo>
                  <a:pt x="7" y="75"/>
                  <a:pt x="7" y="75"/>
                  <a:pt x="7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20" y="72"/>
                  <a:pt x="20" y="72"/>
                  <a:pt x="20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34" y="58"/>
                  <a:pt x="34" y="58"/>
                  <a:pt x="34" y="58"/>
                </a:cubicBezTo>
                <a:lnTo>
                  <a:pt x="34" y="5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88" name="Freeform 335"/>
          <p:cNvSpPr>
            <a:spLocks/>
          </p:cNvSpPr>
          <p:nvPr/>
        </p:nvSpPr>
        <p:spPr bwMode="auto">
          <a:xfrm>
            <a:off x="7414178" y="3338697"/>
            <a:ext cx="11906" cy="5953"/>
          </a:xfrm>
          <a:custGeom>
            <a:avLst/>
            <a:gdLst>
              <a:gd name="T0" fmla="*/ 2147483646 w 12"/>
              <a:gd name="T1" fmla="*/ 2147483646 h 6"/>
              <a:gd name="T2" fmla="*/ 0 w 12"/>
              <a:gd name="T3" fmla="*/ 0 h 6"/>
              <a:gd name="T4" fmla="*/ 0 w 12"/>
              <a:gd name="T5" fmla="*/ 2147483646 h 6"/>
              <a:gd name="T6" fmla="*/ 2147483646 w 12"/>
              <a:gd name="T7" fmla="*/ 2147483646 h 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" h="6">
                <a:moveTo>
                  <a:pt x="12" y="6"/>
                </a:moveTo>
                <a:lnTo>
                  <a:pt x="0" y="0"/>
                </a:lnTo>
                <a:lnTo>
                  <a:pt x="0" y="6"/>
                </a:lnTo>
                <a:lnTo>
                  <a:pt x="12" y="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89" name="Freeform 336"/>
          <p:cNvSpPr>
            <a:spLocks/>
          </p:cNvSpPr>
          <p:nvPr/>
        </p:nvSpPr>
        <p:spPr bwMode="auto">
          <a:xfrm>
            <a:off x="7337979" y="2149261"/>
            <a:ext cx="2844403" cy="1522810"/>
          </a:xfrm>
          <a:custGeom>
            <a:avLst/>
            <a:gdLst>
              <a:gd name="T0" fmla="*/ 2147483646 w 483"/>
              <a:gd name="T1" fmla="*/ 2147483646 h 260"/>
              <a:gd name="T2" fmla="*/ 2147483646 w 483"/>
              <a:gd name="T3" fmla="*/ 2147483646 h 260"/>
              <a:gd name="T4" fmla="*/ 2147483646 w 483"/>
              <a:gd name="T5" fmla="*/ 2147483646 h 260"/>
              <a:gd name="T6" fmla="*/ 2147483646 w 483"/>
              <a:gd name="T7" fmla="*/ 2147483646 h 260"/>
              <a:gd name="T8" fmla="*/ 2147483646 w 483"/>
              <a:gd name="T9" fmla="*/ 2147483646 h 260"/>
              <a:gd name="T10" fmla="*/ 2147483646 w 483"/>
              <a:gd name="T11" fmla="*/ 2147483646 h 260"/>
              <a:gd name="T12" fmla="*/ 2147483646 w 483"/>
              <a:gd name="T13" fmla="*/ 2147483646 h 260"/>
              <a:gd name="T14" fmla="*/ 2147483646 w 483"/>
              <a:gd name="T15" fmla="*/ 2147483646 h 260"/>
              <a:gd name="T16" fmla="*/ 2147483646 w 483"/>
              <a:gd name="T17" fmla="*/ 2147483646 h 260"/>
              <a:gd name="T18" fmla="*/ 2147483646 w 483"/>
              <a:gd name="T19" fmla="*/ 2147483646 h 260"/>
              <a:gd name="T20" fmla="*/ 2147483646 w 483"/>
              <a:gd name="T21" fmla="*/ 2147483646 h 260"/>
              <a:gd name="T22" fmla="*/ 2147483646 w 483"/>
              <a:gd name="T23" fmla="*/ 2147483646 h 260"/>
              <a:gd name="T24" fmla="*/ 2147483646 w 483"/>
              <a:gd name="T25" fmla="*/ 2147483646 h 260"/>
              <a:gd name="T26" fmla="*/ 2147483646 w 483"/>
              <a:gd name="T27" fmla="*/ 2147483646 h 260"/>
              <a:gd name="T28" fmla="*/ 2147483646 w 483"/>
              <a:gd name="T29" fmla="*/ 2147483646 h 260"/>
              <a:gd name="T30" fmla="*/ 2147483646 w 483"/>
              <a:gd name="T31" fmla="*/ 2147483646 h 260"/>
              <a:gd name="T32" fmla="*/ 2147483646 w 483"/>
              <a:gd name="T33" fmla="*/ 2147483646 h 260"/>
              <a:gd name="T34" fmla="*/ 2147483646 w 483"/>
              <a:gd name="T35" fmla="*/ 2147483646 h 260"/>
              <a:gd name="T36" fmla="*/ 2147483646 w 483"/>
              <a:gd name="T37" fmla="*/ 2147483646 h 260"/>
              <a:gd name="T38" fmla="*/ 2147483646 w 483"/>
              <a:gd name="T39" fmla="*/ 2147483646 h 260"/>
              <a:gd name="T40" fmla="*/ 2147483646 w 483"/>
              <a:gd name="T41" fmla="*/ 2147483646 h 260"/>
              <a:gd name="T42" fmla="*/ 2147483646 w 483"/>
              <a:gd name="T43" fmla="*/ 2147483646 h 260"/>
              <a:gd name="T44" fmla="*/ 2147483646 w 483"/>
              <a:gd name="T45" fmla="*/ 2147483646 h 260"/>
              <a:gd name="T46" fmla="*/ 2147483646 w 483"/>
              <a:gd name="T47" fmla="*/ 2147483646 h 260"/>
              <a:gd name="T48" fmla="*/ 2147483646 w 483"/>
              <a:gd name="T49" fmla="*/ 2147483646 h 260"/>
              <a:gd name="T50" fmla="*/ 2147483646 w 483"/>
              <a:gd name="T51" fmla="*/ 2147483646 h 260"/>
              <a:gd name="T52" fmla="*/ 2147483646 w 483"/>
              <a:gd name="T53" fmla="*/ 2147483646 h 260"/>
              <a:gd name="T54" fmla="*/ 2147483646 w 483"/>
              <a:gd name="T55" fmla="*/ 2147483646 h 260"/>
              <a:gd name="T56" fmla="*/ 2147483646 w 483"/>
              <a:gd name="T57" fmla="*/ 2147483646 h 260"/>
              <a:gd name="T58" fmla="*/ 2147483646 w 483"/>
              <a:gd name="T59" fmla="*/ 2147483646 h 260"/>
              <a:gd name="T60" fmla="*/ 2147483646 w 483"/>
              <a:gd name="T61" fmla="*/ 2147483646 h 260"/>
              <a:gd name="T62" fmla="*/ 2147483646 w 483"/>
              <a:gd name="T63" fmla="*/ 2147483646 h 260"/>
              <a:gd name="T64" fmla="*/ 2147483646 w 483"/>
              <a:gd name="T65" fmla="*/ 2147483646 h 260"/>
              <a:gd name="T66" fmla="*/ 2147483646 w 483"/>
              <a:gd name="T67" fmla="*/ 2147483646 h 260"/>
              <a:gd name="T68" fmla="*/ 2147483646 w 483"/>
              <a:gd name="T69" fmla="*/ 2147483646 h 260"/>
              <a:gd name="T70" fmla="*/ 2147483646 w 483"/>
              <a:gd name="T71" fmla="*/ 2147483646 h 260"/>
              <a:gd name="T72" fmla="*/ 2147483646 w 483"/>
              <a:gd name="T73" fmla="*/ 2147483646 h 260"/>
              <a:gd name="T74" fmla="*/ 2147483646 w 483"/>
              <a:gd name="T75" fmla="*/ 2147483646 h 260"/>
              <a:gd name="T76" fmla="*/ 2147483646 w 483"/>
              <a:gd name="T77" fmla="*/ 2147483646 h 260"/>
              <a:gd name="T78" fmla="*/ 2147483646 w 483"/>
              <a:gd name="T79" fmla="*/ 2147483646 h 260"/>
              <a:gd name="T80" fmla="*/ 2147483646 w 483"/>
              <a:gd name="T81" fmla="*/ 2147483646 h 260"/>
              <a:gd name="T82" fmla="*/ 2147483646 w 483"/>
              <a:gd name="T83" fmla="*/ 2147483646 h 260"/>
              <a:gd name="T84" fmla="*/ 2147483646 w 483"/>
              <a:gd name="T85" fmla="*/ 2147483646 h 260"/>
              <a:gd name="T86" fmla="*/ 2147483646 w 483"/>
              <a:gd name="T87" fmla="*/ 2147483646 h 260"/>
              <a:gd name="T88" fmla="*/ 2147483646 w 483"/>
              <a:gd name="T89" fmla="*/ 2147483646 h 260"/>
              <a:gd name="T90" fmla="*/ 2147483646 w 483"/>
              <a:gd name="T91" fmla="*/ 2147483646 h 260"/>
              <a:gd name="T92" fmla="*/ 2147483646 w 483"/>
              <a:gd name="T93" fmla="*/ 2147483646 h 260"/>
              <a:gd name="T94" fmla="*/ 2147483646 w 483"/>
              <a:gd name="T95" fmla="*/ 2147483646 h 260"/>
              <a:gd name="T96" fmla="*/ 2147483646 w 483"/>
              <a:gd name="T97" fmla="*/ 2147483646 h 260"/>
              <a:gd name="T98" fmla="*/ 2147483646 w 483"/>
              <a:gd name="T99" fmla="*/ 2147483646 h 260"/>
              <a:gd name="T100" fmla="*/ 2147483646 w 483"/>
              <a:gd name="T101" fmla="*/ 2147483646 h 260"/>
              <a:gd name="T102" fmla="*/ 2147483646 w 483"/>
              <a:gd name="T103" fmla="*/ 2147483646 h 260"/>
              <a:gd name="T104" fmla="*/ 2147483646 w 483"/>
              <a:gd name="T105" fmla="*/ 2147483646 h 260"/>
              <a:gd name="T106" fmla="*/ 2147483646 w 483"/>
              <a:gd name="T107" fmla="*/ 2147483646 h 260"/>
              <a:gd name="T108" fmla="*/ 2147483646 w 483"/>
              <a:gd name="T109" fmla="*/ 2147483646 h 260"/>
              <a:gd name="T110" fmla="*/ 2147483646 w 483"/>
              <a:gd name="T111" fmla="*/ 2147483646 h 260"/>
              <a:gd name="T112" fmla="*/ 2147483646 w 483"/>
              <a:gd name="T113" fmla="*/ 2147483646 h 260"/>
              <a:gd name="T114" fmla="*/ 2147483646 w 483"/>
              <a:gd name="T115" fmla="*/ 2147483646 h 260"/>
              <a:gd name="T116" fmla="*/ 2147483646 w 483"/>
              <a:gd name="T117" fmla="*/ 2147483646 h 260"/>
              <a:gd name="T118" fmla="*/ 2147483646 w 483"/>
              <a:gd name="T119" fmla="*/ 2147483646 h 260"/>
              <a:gd name="T120" fmla="*/ 2147483646 w 483"/>
              <a:gd name="T121" fmla="*/ 2147483646 h 260"/>
              <a:gd name="T122" fmla="*/ 2147483646 w 483"/>
              <a:gd name="T123" fmla="*/ 2147483646 h 26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483" h="260">
                <a:moveTo>
                  <a:pt x="482" y="127"/>
                </a:moveTo>
                <a:cubicBezTo>
                  <a:pt x="483" y="96"/>
                  <a:pt x="483" y="96"/>
                  <a:pt x="483" y="96"/>
                </a:cubicBezTo>
                <a:cubicBezTo>
                  <a:pt x="480" y="95"/>
                  <a:pt x="480" y="95"/>
                  <a:pt x="480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4"/>
                  <a:pt x="474" y="90"/>
                  <a:pt x="474" y="90"/>
                </a:cubicBezTo>
                <a:cubicBezTo>
                  <a:pt x="473" y="89"/>
                  <a:pt x="470" y="89"/>
                  <a:pt x="470" y="89"/>
                </a:cubicBezTo>
                <a:cubicBezTo>
                  <a:pt x="463" y="88"/>
                  <a:pt x="463" y="88"/>
                  <a:pt x="463" y="88"/>
                </a:cubicBezTo>
                <a:cubicBezTo>
                  <a:pt x="459" y="87"/>
                  <a:pt x="459" y="87"/>
                  <a:pt x="459" y="87"/>
                </a:cubicBezTo>
                <a:cubicBezTo>
                  <a:pt x="456" y="87"/>
                  <a:pt x="456" y="87"/>
                  <a:pt x="456" y="87"/>
                </a:cubicBezTo>
                <a:cubicBezTo>
                  <a:pt x="454" y="87"/>
                  <a:pt x="454" y="87"/>
                  <a:pt x="454" y="87"/>
                </a:cubicBezTo>
                <a:cubicBezTo>
                  <a:pt x="455" y="95"/>
                  <a:pt x="455" y="95"/>
                  <a:pt x="455" y="95"/>
                </a:cubicBezTo>
                <a:cubicBezTo>
                  <a:pt x="455" y="95"/>
                  <a:pt x="451" y="97"/>
                  <a:pt x="451" y="97"/>
                </a:cubicBezTo>
                <a:cubicBezTo>
                  <a:pt x="450" y="97"/>
                  <a:pt x="448" y="94"/>
                  <a:pt x="448" y="94"/>
                </a:cubicBezTo>
                <a:cubicBezTo>
                  <a:pt x="445" y="91"/>
                  <a:pt x="445" y="91"/>
                  <a:pt x="445" y="91"/>
                </a:cubicBezTo>
                <a:cubicBezTo>
                  <a:pt x="445" y="89"/>
                  <a:pt x="445" y="89"/>
                  <a:pt x="445" y="89"/>
                </a:cubicBezTo>
                <a:cubicBezTo>
                  <a:pt x="440" y="89"/>
                  <a:pt x="440" y="89"/>
                  <a:pt x="440" y="89"/>
                </a:cubicBezTo>
                <a:cubicBezTo>
                  <a:pt x="437" y="90"/>
                  <a:pt x="437" y="90"/>
                  <a:pt x="437" y="90"/>
                </a:cubicBezTo>
                <a:cubicBezTo>
                  <a:pt x="431" y="89"/>
                  <a:pt x="431" y="89"/>
                  <a:pt x="431" y="89"/>
                </a:cubicBezTo>
                <a:cubicBezTo>
                  <a:pt x="426" y="89"/>
                  <a:pt x="426" y="89"/>
                  <a:pt x="426" y="89"/>
                </a:cubicBezTo>
                <a:cubicBezTo>
                  <a:pt x="423" y="90"/>
                  <a:pt x="423" y="90"/>
                  <a:pt x="423" y="90"/>
                </a:cubicBezTo>
                <a:cubicBezTo>
                  <a:pt x="419" y="87"/>
                  <a:pt x="419" y="87"/>
                  <a:pt x="419" y="87"/>
                </a:cubicBezTo>
                <a:cubicBezTo>
                  <a:pt x="419" y="80"/>
                  <a:pt x="419" y="80"/>
                  <a:pt x="419" y="80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03" y="77"/>
                  <a:pt x="403" y="77"/>
                  <a:pt x="403" y="77"/>
                </a:cubicBezTo>
                <a:cubicBezTo>
                  <a:pt x="394" y="77"/>
                  <a:pt x="394" y="77"/>
                  <a:pt x="394" y="77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2" y="72"/>
                  <a:pt x="392" y="72"/>
                  <a:pt x="392" y="72"/>
                </a:cubicBezTo>
                <a:cubicBezTo>
                  <a:pt x="386" y="69"/>
                  <a:pt x="386" y="69"/>
                  <a:pt x="386" y="69"/>
                </a:cubicBezTo>
                <a:cubicBezTo>
                  <a:pt x="386" y="64"/>
                  <a:pt x="386" y="64"/>
                  <a:pt x="386" y="64"/>
                </a:cubicBezTo>
                <a:cubicBezTo>
                  <a:pt x="362" y="59"/>
                  <a:pt x="362" y="59"/>
                  <a:pt x="362" y="59"/>
                </a:cubicBezTo>
                <a:cubicBezTo>
                  <a:pt x="361" y="61"/>
                  <a:pt x="361" y="61"/>
                  <a:pt x="361" y="61"/>
                </a:cubicBezTo>
                <a:cubicBezTo>
                  <a:pt x="356" y="65"/>
                  <a:pt x="356" y="65"/>
                  <a:pt x="356" y="65"/>
                </a:cubicBezTo>
                <a:cubicBezTo>
                  <a:pt x="357" y="71"/>
                  <a:pt x="357" y="71"/>
                  <a:pt x="357" y="71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7" y="72"/>
                  <a:pt x="347" y="72"/>
                  <a:pt x="347" y="72"/>
                </a:cubicBezTo>
                <a:cubicBezTo>
                  <a:pt x="342" y="70"/>
                  <a:pt x="342" y="70"/>
                  <a:pt x="342" y="70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6" y="71"/>
                  <a:pt x="336" y="71"/>
                  <a:pt x="336" y="71"/>
                </a:cubicBezTo>
                <a:cubicBezTo>
                  <a:pt x="332" y="68"/>
                  <a:pt x="332" y="68"/>
                  <a:pt x="332" y="68"/>
                </a:cubicBezTo>
                <a:cubicBezTo>
                  <a:pt x="331" y="74"/>
                  <a:pt x="331" y="74"/>
                  <a:pt x="331" y="74"/>
                </a:cubicBezTo>
                <a:cubicBezTo>
                  <a:pt x="328" y="78"/>
                  <a:pt x="328" y="78"/>
                  <a:pt x="328" y="78"/>
                </a:cubicBezTo>
                <a:cubicBezTo>
                  <a:pt x="323" y="73"/>
                  <a:pt x="323" y="73"/>
                  <a:pt x="323" y="73"/>
                </a:cubicBezTo>
                <a:cubicBezTo>
                  <a:pt x="320" y="67"/>
                  <a:pt x="320" y="67"/>
                  <a:pt x="320" y="67"/>
                </a:cubicBezTo>
                <a:cubicBezTo>
                  <a:pt x="323" y="60"/>
                  <a:pt x="323" y="60"/>
                  <a:pt x="323" y="60"/>
                </a:cubicBezTo>
                <a:cubicBezTo>
                  <a:pt x="323" y="57"/>
                  <a:pt x="323" y="57"/>
                  <a:pt x="323" y="57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316" y="51"/>
                  <a:pt x="316" y="51"/>
                  <a:pt x="316" y="51"/>
                </a:cubicBezTo>
                <a:cubicBezTo>
                  <a:pt x="312" y="51"/>
                  <a:pt x="312" y="51"/>
                  <a:pt x="312" y="51"/>
                </a:cubicBezTo>
                <a:cubicBezTo>
                  <a:pt x="310" y="49"/>
                  <a:pt x="310" y="49"/>
                  <a:pt x="310" y="49"/>
                </a:cubicBezTo>
                <a:cubicBezTo>
                  <a:pt x="306" y="46"/>
                  <a:pt x="306" y="46"/>
                  <a:pt x="306" y="46"/>
                </a:cubicBezTo>
                <a:cubicBezTo>
                  <a:pt x="303" y="50"/>
                  <a:pt x="303" y="50"/>
                  <a:pt x="303" y="50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292" y="55"/>
                  <a:pt x="292" y="55"/>
                  <a:pt x="292" y="55"/>
                </a:cubicBezTo>
                <a:cubicBezTo>
                  <a:pt x="287" y="53"/>
                  <a:pt x="287" y="53"/>
                  <a:pt x="287" y="53"/>
                </a:cubicBezTo>
                <a:cubicBezTo>
                  <a:pt x="286" y="49"/>
                  <a:pt x="286" y="49"/>
                  <a:pt x="286" y="49"/>
                </a:cubicBezTo>
                <a:cubicBezTo>
                  <a:pt x="277" y="49"/>
                  <a:pt x="277" y="49"/>
                  <a:pt x="277" y="49"/>
                </a:cubicBezTo>
                <a:cubicBezTo>
                  <a:pt x="272" y="52"/>
                  <a:pt x="272" y="52"/>
                  <a:pt x="272" y="52"/>
                </a:cubicBezTo>
                <a:cubicBezTo>
                  <a:pt x="271" y="49"/>
                  <a:pt x="271" y="49"/>
                  <a:pt x="271" y="49"/>
                </a:cubicBezTo>
                <a:cubicBezTo>
                  <a:pt x="268" y="45"/>
                  <a:pt x="268" y="45"/>
                  <a:pt x="268" y="45"/>
                </a:cubicBezTo>
                <a:cubicBezTo>
                  <a:pt x="264" y="44"/>
                  <a:pt x="264" y="44"/>
                  <a:pt x="264" y="44"/>
                </a:cubicBezTo>
                <a:cubicBezTo>
                  <a:pt x="259" y="49"/>
                  <a:pt x="259" y="49"/>
                  <a:pt x="259" y="49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47" y="57"/>
                  <a:pt x="247" y="57"/>
                  <a:pt x="247" y="57"/>
                </a:cubicBezTo>
                <a:cubicBezTo>
                  <a:pt x="251" y="51"/>
                  <a:pt x="251" y="51"/>
                  <a:pt x="251" y="51"/>
                </a:cubicBezTo>
                <a:cubicBezTo>
                  <a:pt x="255" y="48"/>
                  <a:pt x="255" y="48"/>
                  <a:pt x="255" y="48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6" y="35"/>
                  <a:pt x="266" y="35"/>
                  <a:pt x="266" y="35"/>
                </a:cubicBezTo>
                <a:cubicBezTo>
                  <a:pt x="270" y="29"/>
                  <a:pt x="270" y="29"/>
                  <a:pt x="270" y="2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0" y="12"/>
                  <a:pt x="260" y="12"/>
                  <a:pt x="260" y="12"/>
                </a:cubicBezTo>
                <a:cubicBezTo>
                  <a:pt x="254" y="11"/>
                  <a:pt x="254" y="11"/>
                  <a:pt x="254" y="11"/>
                </a:cubicBezTo>
                <a:cubicBezTo>
                  <a:pt x="254" y="8"/>
                  <a:pt x="254" y="8"/>
                  <a:pt x="254" y="8"/>
                </a:cubicBezTo>
                <a:cubicBezTo>
                  <a:pt x="249" y="1"/>
                  <a:pt x="249" y="1"/>
                  <a:pt x="249" y="1"/>
                </a:cubicBezTo>
                <a:cubicBezTo>
                  <a:pt x="249" y="1"/>
                  <a:pt x="242" y="0"/>
                  <a:pt x="241" y="0"/>
                </a:cubicBezTo>
                <a:cubicBezTo>
                  <a:pt x="241" y="1"/>
                  <a:pt x="233" y="9"/>
                  <a:pt x="233" y="9"/>
                </a:cubicBezTo>
                <a:cubicBezTo>
                  <a:pt x="231" y="16"/>
                  <a:pt x="231" y="16"/>
                  <a:pt x="231" y="16"/>
                </a:cubicBezTo>
                <a:cubicBezTo>
                  <a:pt x="222" y="22"/>
                  <a:pt x="222" y="22"/>
                  <a:pt x="222" y="22"/>
                </a:cubicBezTo>
                <a:cubicBezTo>
                  <a:pt x="216" y="19"/>
                  <a:pt x="216" y="19"/>
                  <a:pt x="216" y="19"/>
                </a:cubicBezTo>
                <a:cubicBezTo>
                  <a:pt x="206" y="23"/>
                  <a:pt x="206" y="23"/>
                  <a:pt x="206" y="23"/>
                </a:cubicBezTo>
                <a:cubicBezTo>
                  <a:pt x="195" y="29"/>
                  <a:pt x="195" y="29"/>
                  <a:pt x="195" y="29"/>
                </a:cubicBezTo>
                <a:cubicBezTo>
                  <a:pt x="190" y="35"/>
                  <a:pt x="190" y="35"/>
                  <a:pt x="190" y="35"/>
                </a:cubicBezTo>
                <a:cubicBezTo>
                  <a:pt x="190" y="35"/>
                  <a:pt x="189" y="46"/>
                  <a:pt x="188" y="46"/>
                </a:cubicBezTo>
                <a:cubicBezTo>
                  <a:pt x="187" y="46"/>
                  <a:pt x="172" y="50"/>
                  <a:pt x="172" y="50"/>
                </a:cubicBezTo>
                <a:cubicBezTo>
                  <a:pt x="169" y="54"/>
                  <a:pt x="169" y="54"/>
                  <a:pt x="169" y="54"/>
                </a:cubicBezTo>
                <a:cubicBezTo>
                  <a:pt x="169" y="54"/>
                  <a:pt x="171" y="63"/>
                  <a:pt x="170" y="64"/>
                </a:cubicBezTo>
                <a:cubicBezTo>
                  <a:pt x="170" y="64"/>
                  <a:pt x="167" y="63"/>
                  <a:pt x="167" y="63"/>
                </a:cubicBezTo>
                <a:cubicBezTo>
                  <a:pt x="162" y="61"/>
                  <a:pt x="162" y="61"/>
                  <a:pt x="162" y="61"/>
                </a:cubicBezTo>
                <a:cubicBezTo>
                  <a:pt x="162" y="61"/>
                  <a:pt x="160" y="65"/>
                  <a:pt x="158" y="66"/>
                </a:cubicBezTo>
                <a:cubicBezTo>
                  <a:pt x="155" y="67"/>
                  <a:pt x="155" y="62"/>
                  <a:pt x="155" y="62"/>
                </a:cubicBezTo>
                <a:cubicBezTo>
                  <a:pt x="152" y="59"/>
                  <a:pt x="152" y="59"/>
                  <a:pt x="152" y="59"/>
                </a:cubicBezTo>
                <a:cubicBezTo>
                  <a:pt x="150" y="59"/>
                  <a:pt x="150" y="59"/>
                  <a:pt x="150" y="59"/>
                </a:cubicBezTo>
                <a:cubicBezTo>
                  <a:pt x="148" y="65"/>
                  <a:pt x="148" y="65"/>
                  <a:pt x="148" y="65"/>
                </a:cubicBezTo>
                <a:cubicBezTo>
                  <a:pt x="148" y="65"/>
                  <a:pt x="148" y="70"/>
                  <a:pt x="148" y="70"/>
                </a:cubicBezTo>
                <a:cubicBezTo>
                  <a:pt x="149" y="71"/>
                  <a:pt x="148" y="79"/>
                  <a:pt x="148" y="79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43" y="76"/>
                  <a:pt x="143" y="76"/>
                  <a:pt x="143" y="76"/>
                </a:cubicBezTo>
                <a:cubicBezTo>
                  <a:pt x="145" y="68"/>
                  <a:pt x="145" y="68"/>
                  <a:pt x="145" y="68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3" y="58"/>
                  <a:pt x="143" y="58"/>
                  <a:pt x="143" y="58"/>
                </a:cubicBezTo>
                <a:cubicBezTo>
                  <a:pt x="137" y="56"/>
                  <a:pt x="137" y="56"/>
                  <a:pt x="137" y="56"/>
                </a:cubicBezTo>
                <a:cubicBezTo>
                  <a:pt x="131" y="56"/>
                  <a:pt x="131" y="56"/>
                  <a:pt x="131" y="56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25" y="73"/>
                  <a:pt x="125" y="73"/>
                  <a:pt x="125" y="73"/>
                </a:cubicBezTo>
                <a:cubicBezTo>
                  <a:pt x="123" y="76"/>
                  <a:pt x="123" y="76"/>
                  <a:pt x="123" y="76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5" y="86"/>
                  <a:pt x="125" y="86"/>
                  <a:pt x="125" y="86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94"/>
                  <a:pt x="132" y="94"/>
                  <a:pt x="132" y="94"/>
                </a:cubicBezTo>
                <a:cubicBezTo>
                  <a:pt x="128" y="101"/>
                  <a:pt x="128" y="101"/>
                  <a:pt x="128" y="101"/>
                </a:cubicBezTo>
                <a:cubicBezTo>
                  <a:pt x="121" y="94"/>
                  <a:pt x="121" y="94"/>
                  <a:pt x="121" y="94"/>
                </a:cubicBezTo>
                <a:cubicBezTo>
                  <a:pt x="113" y="88"/>
                  <a:pt x="113" y="88"/>
                  <a:pt x="113" y="88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3" y="88"/>
                  <a:pt x="103" y="88"/>
                  <a:pt x="103" y="88"/>
                </a:cubicBezTo>
                <a:cubicBezTo>
                  <a:pt x="104" y="95"/>
                  <a:pt x="104" y="95"/>
                  <a:pt x="104" y="95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98" y="95"/>
                  <a:pt x="98" y="95"/>
                  <a:pt x="98" y="95"/>
                </a:cubicBezTo>
                <a:cubicBezTo>
                  <a:pt x="93" y="97"/>
                  <a:pt x="93" y="97"/>
                  <a:pt x="93" y="97"/>
                </a:cubicBezTo>
                <a:cubicBezTo>
                  <a:pt x="89" y="98"/>
                  <a:pt x="89" y="98"/>
                  <a:pt x="89" y="98"/>
                </a:cubicBezTo>
                <a:cubicBezTo>
                  <a:pt x="85" y="99"/>
                  <a:pt x="85" y="99"/>
                  <a:pt x="85" y="99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98"/>
                  <a:pt x="79" y="98"/>
                  <a:pt x="79" y="98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5" y="99"/>
                  <a:pt x="55" y="99"/>
                  <a:pt x="55" y="99"/>
                </a:cubicBezTo>
                <a:cubicBezTo>
                  <a:pt x="53" y="99"/>
                  <a:pt x="53" y="99"/>
                  <a:pt x="53" y="99"/>
                </a:cubicBezTo>
                <a:cubicBezTo>
                  <a:pt x="50" y="98"/>
                  <a:pt x="50" y="98"/>
                  <a:pt x="50" y="98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54" y="112"/>
                  <a:pt x="54" y="112"/>
                  <a:pt x="54" y="112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49" y="116"/>
                  <a:pt x="49" y="116"/>
                  <a:pt x="49" y="116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0" y="121"/>
                  <a:pt x="40" y="121"/>
                  <a:pt x="40" y="121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0"/>
                  <a:pt x="39" y="129"/>
                  <a:pt x="39" y="129"/>
                </a:cubicBezTo>
                <a:cubicBezTo>
                  <a:pt x="38" y="128"/>
                  <a:pt x="33" y="128"/>
                  <a:pt x="33" y="128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30" y="129"/>
                  <a:pt x="30" y="129"/>
                  <a:pt x="30" y="129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3" y="135"/>
                  <a:pt x="33" y="135"/>
                  <a:pt x="33" y="135"/>
                </a:cubicBezTo>
                <a:cubicBezTo>
                  <a:pt x="31" y="136"/>
                  <a:pt x="31" y="136"/>
                  <a:pt x="31" y="136"/>
                </a:cubicBezTo>
                <a:cubicBezTo>
                  <a:pt x="26" y="133"/>
                  <a:pt x="26" y="133"/>
                  <a:pt x="26" y="133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28"/>
                  <a:pt x="23" y="128"/>
                  <a:pt x="23" y="128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3" y="121"/>
                  <a:pt x="23" y="121"/>
                  <a:pt x="23" y="121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15" y="113"/>
                  <a:pt x="15" y="113"/>
                  <a:pt x="15" y="113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8" y="112"/>
                  <a:pt x="22" y="113"/>
                  <a:pt x="22" y="113"/>
                </a:cubicBezTo>
                <a:cubicBezTo>
                  <a:pt x="23" y="113"/>
                  <a:pt x="24" y="116"/>
                  <a:pt x="24" y="116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30" y="97"/>
                  <a:pt x="30" y="97"/>
                  <a:pt x="30" y="97"/>
                </a:cubicBezTo>
                <a:cubicBezTo>
                  <a:pt x="26" y="93"/>
                  <a:pt x="26" y="93"/>
                  <a:pt x="26" y="93"/>
                </a:cubicBezTo>
                <a:cubicBezTo>
                  <a:pt x="20" y="91"/>
                  <a:pt x="20" y="91"/>
                  <a:pt x="20" y="91"/>
                </a:cubicBezTo>
                <a:cubicBezTo>
                  <a:pt x="17" y="90"/>
                  <a:pt x="17" y="90"/>
                  <a:pt x="17" y="90"/>
                </a:cubicBezTo>
                <a:cubicBezTo>
                  <a:pt x="17" y="87"/>
                  <a:pt x="17" y="87"/>
                  <a:pt x="17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9" y="87"/>
                  <a:pt x="9" y="87"/>
                  <a:pt x="9" y="87"/>
                </a:cubicBezTo>
                <a:cubicBezTo>
                  <a:pt x="8" y="89"/>
                  <a:pt x="8" y="89"/>
                  <a:pt x="8" y="89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4"/>
                  <a:pt x="4" y="94"/>
                  <a:pt x="4" y="94"/>
                </a:cubicBezTo>
                <a:cubicBezTo>
                  <a:pt x="3" y="95"/>
                  <a:pt x="3" y="95"/>
                  <a:pt x="3" y="95"/>
                </a:cubicBezTo>
                <a:cubicBezTo>
                  <a:pt x="3" y="96"/>
                  <a:pt x="3" y="96"/>
                  <a:pt x="3" y="96"/>
                </a:cubicBezTo>
                <a:cubicBezTo>
                  <a:pt x="2" y="99"/>
                  <a:pt x="2" y="99"/>
                  <a:pt x="2" y="99"/>
                </a:cubicBezTo>
                <a:cubicBezTo>
                  <a:pt x="3" y="100"/>
                  <a:pt x="3" y="100"/>
                  <a:pt x="3" y="100"/>
                </a:cubicBezTo>
                <a:cubicBezTo>
                  <a:pt x="6" y="102"/>
                  <a:pt x="6" y="102"/>
                  <a:pt x="6" y="102"/>
                </a:cubicBezTo>
                <a:cubicBezTo>
                  <a:pt x="8" y="107"/>
                  <a:pt x="8" y="107"/>
                  <a:pt x="8" y="107"/>
                </a:cubicBezTo>
                <a:cubicBezTo>
                  <a:pt x="4" y="112"/>
                  <a:pt x="4" y="112"/>
                  <a:pt x="4" y="112"/>
                </a:cubicBezTo>
                <a:cubicBezTo>
                  <a:pt x="8" y="122"/>
                  <a:pt x="8" y="122"/>
                  <a:pt x="8" y="122"/>
                </a:cubicBezTo>
                <a:cubicBezTo>
                  <a:pt x="6" y="124"/>
                  <a:pt x="6" y="124"/>
                  <a:pt x="6" y="124"/>
                </a:cubicBezTo>
                <a:cubicBezTo>
                  <a:pt x="7" y="126"/>
                  <a:pt x="7" y="126"/>
                  <a:pt x="7" y="126"/>
                </a:cubicBezTo>
                <a:cubicBezTo>
                  <a:pt x="6" y="127"/>
                  <a:pt x="6" y="127"/>
                  <a:pt x="6" y="127"/>
                </a:cubicBezTo>
                <a:cubicBezTo>
                  <a:pt x="8" y="129"/>
                  <a:pt x="8" y="129"/>
                  <a:pt x="8" y="129"/>
                </a:cubicBezTo>
                <a:cubicBezTo>
                  <a:pt x="8" y="129"/>
                  <a:pt x="7" y="131"/>
                  <a:pt x="7" y="131"/>
                </a:cubicBezTo>
                <a:cubicBezTo>
                  <a:pt x="8" y="131"/>
                  <a:pt x="9" y="133"/>
                  <a:pt x="9" y="133"/>
                </a:cubicBezTo>
                <a:cubicBezTo>
                  <a:pt x="8" y="137"/>
                  <a:pt x="8" y="137"/>
                  <a:pt x="8" y="137"/>
                </a:cubicBezTo>
                <a:cubicBezTo>
                  <a:pt x="10" y="140"/>
                  <a:pt x="10" y="140"/>
                  <a:pt x="10" y="140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1" y="143"/>
                  <a:pt x="11" y="143"/>
                  <a:pt x="11" y="143"/>
                </a:cubicBezTo>
                <a:cubicBezTo>
                  <a:pt x="0" y="157"/>
                  <a:pt x="0" y="157"/>
                  <a:pt x="0" y="157"/>
                </a:cubicBezTo>
                <a:cubicBezTo>
                  <a:pt x="2" y="157"/>
                  <a:pt x="2" y="157"/>
                  <a:pt x="2" y="157"/>
                </a:cubicBezTo>
                <a:cubicBezTo>
                  <a:pt x="4" y="158"/>
                  <a:pt x="4" y="158"/>
                  <a:pt x="4" y="158"/>
                </a:cubicBezTo>
                <a:cubicBezTo>
                  <a:pt x="4" y="163"/>
                  <a:pt x="4" y="163"/>
                  <a:pt x="4" y="163"/>
                </a:cubicBezTo>
                <a:cubicBezTo>
                  <a:pt x="1" y="163"/>
                  <a:pt x="1" y="163"/>
                  <a:pt x="1" y="163"/>
                </a:cubicBezTo>
                <a:cubicBezTo>
                  <a:pt x="2" y="164"/>
                  <a:pt x="2" y="164"/>
                  <a:pt x="2" y="164"/>
                </a:cubicBezTo>
                <a:cubicBezTo>
                  <a:pt x="1" y="168"/>
                  <a:pt x="1" y="168"/>
                  <a:pt x="1" y="168"/>
                </a:cubicBezTo>
                <a:cubicBezTo>
                  <a:pt x="1" y="171"/>
                  <a:pt x="1" y="171"/>
                  <a:pt x="1" y="171"/>
                </a:cubicBezTo>
                <a:cubicBezTo>
                  <a:pt x="0" y="178"/>
                  <a:pt x="0" y="178"/>
                  <a:pt x="0" y="178"/>
                </a:cubicBezTo>
                <a:cubicBezTo>
                  <a:pt x="2" y="183"/>
                  <a:pt x="2" y="183"/>
                  <a:pt x="2" y="183"/>
                </a:cubicBezTo>
                <a:cubicBezTo>
                  <a:pt x="6" y="185"/>
                  <a:pt x="6" y="185"/>
                  <a:pt x="6" y="185"/>
                </a:cubicBezTo>
                <a:cubicBezTo>
                  <a:pt x="9" y="186"/>
                  <a:pt x="9" y="186"/>
                  <a:pt x="9" y="186"/>
                </a:cubicBezTo>
                <a:cubicBezTo>
                  <a:pt x="13" y="195"/>
                  <a:pt x="13" y="195"/>
                  <a:pt x="13" y="195"/>
                </a:cubicBezTo>
                <a:cubicBezTo>
                  <a:pt x="16" y="197"/>
                  <a:pt x="16" y="197"/>
                  <a:pt x="16" y="197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12" y="201"/>
                  <a:pt x="12" y="201"/>
                  <a:pt x="12" y="201"/>
                </a:cubicBezTo>
                <a:cubicBezTo>
                  <a:pt x="13" y="204"/>
                  <a:pt x="13" y="204"/>
                  <a:pt x="13" y="204"/>
                </a:cubicBezTo>
                <a:cubicBezTo>
                  <a:pt x="15" y="205"/>
                  <a:pt x="15" y="205"/>
                  <a:pt x="15" y="205"/>
                </a:cubicBezTo>
                <a:cubicBezTo>
                  <a:pt x="18" y="205"/>
                  <a:pt x="18" y="205"/>
                  <a:pt x="18" y="205"/>
                </a:cubicBezTo>
                <a:cubicBezTo>
                  <a:pt x="21" y="208"/>
                  <a:pt x="21" y="208"/>
                  <a:pt x="21" y="208"/>
                </a:cubicBezTo>
                <a:cubicBezTo>
                  <a:pt x="22" y="209"/>
                  <a:pt x="22" y="209"/>
                  <a:pt x="22" y="209"/>
                </a:cubicBezTo>
                <a:cubicBezTo>
                  <a:pt x="34" y="214"/>
                  <a:pt x="34" y="214"/>
                  <a:pt x="34" y="214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4" y="219"/>
                  <a:pt x="34" y="219"/>
                  <a:pt x="34" y="219"/>
                </a:cubicBezTo>
                <a:cubicBezTo>
                  <a:pt x="32" y="220"/>
                  <a:pt x="32" y="220"/>
                  <a:pt x="32" y="220"/>
                </a:cubicBezTo>
                <a:cubicBezTo>
                  <a:pt x="30" y="223"/>
                  <a:pt x="30" y="223"/>
                  <a:pt x="30" y="223"/>
                </a:cubicBezTo>
                <a:cubicBezTo>
                  <a:pt x="28" y="225"/>
                  <a:pt x="28" y="225"/>
                  <a:pt x="28" y="225"/>
                </a:cubicBezTo>
                <a:cubicBezTo>
                  <a:pt x="31" y="224"/>
                  <a:pt x="31" y="224"/>
                  <a:pt x="31" y="224"/>
                </a:cubicBezTo>
                <a:cubicBezTo>
                  <a:pt x="29" y="228"/>
                  <a:pt x="29" y="228"/>
                  <a:pt x="29" y="228"/>
                </a:cubicBezTo>
                <a:cubicBezTo>
                  <a:pt x="26" y="232"/>
                  <a:pt x="26" y="232"/>
                  <a:pt x="26" y="232"/>
                </a:cubicBezTo>
                <a:cubicBezTo>
                  <a:pt x="29" y="236"/>
                  <a:pt x="29" y="236"/>
                  <a:pt x="29" y="236"/>
                </a:cubicBezTo>
                <a:cubicBezTo>
                  <a:pt x="35" y="239"/>
                  <a:pt x="35" y="239"/>
                  <a:pt x="35" y="239"/>
                </a:cubicBezTo>
                <a:cubicBezTo>
                  <a:pt x="40" y="244"/>
                  <a:pt x="40" y="244"/>
                  <a:pt x="40" y="244"/>
                </a:cubicBezTo>
                <a:cubicBezTo>
                  <a:pt x="40" y="247"/>
                  <a:pt x="40" y="247"/>
                  <a:pt x="40" y="247"/>
                </a:cubicBezTo>
                <a:cubicBezTo>
                  <a:pt x="42" y="248"/>
                  <a:pt x="42" y="248"/>
                  <a:pt x="42" y="248"/>
                </a:cubicBezTo>
                <a:cubicBezTo>
                  <a:pt x="45" y="248"/>
                  <a:pt x="45" y="248"/>
                  <a:pt x="45" y="248"/>
                </a:cubicBezTo>
                <a:cubicBezTo>
                  <a:pt x="47" y="250"/>
                  <a:pt x="47" y="250"/>
                  <a:pt x="47" y="250"/>
                </a:cubicBezTo>
                <a:cubicBezTo>
                  <a:pt x="50" y="255"/>
                  <a:pt x="50" y="255"/>
                  <a:pt x="50" y="255"/>
                </a:cubicBezTo>
                <a:cubicBezTo>
                  <a:pt x="49" y="256"/>
                  <a:pt x="49" y="256"/>
                  <a:pt x="49" y="256"/>
                </a:cubicBezTo>
                <a:cubicBezTo>
                  <a:pt x="52" y="259"/>
                  <a:pt x="52" y="259"/>
                  <a:pt x="52" y="259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9" y="256"/>
                  <a:pt x="59" y="256"/>
                  <a:pt x="59" y="256"/>
                </a:cubicBezTo>
                <a:cubicBezTo>
                  <a:pt x="61" y="258"/>
                  <a:pt x="61" y="258"/>
                  <a:pt x="61" y="258"/>
                </a:cubicBezTo>
                <a:cubicBezTo>
                  <a:pt x="61" y="260"/>
                  <a:pt x="61" y="260"/>
                  <a:pt x="61" y="2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64" y="257"/>
                  <a:pt x="64" y="257"/>
                  <a:pt x="64" y="257"/>
                </a:cubicBezTo>
                <a:cubicBezTo>
                  <a:pt x="67" y="253"/>
                  <a:pt x="67" y="253"/>
                  <a:pt x="67" y="253"/>
                </a:cubicBezTo>
                <a:cubicBezTo>
                  <a:pt x="67" y="253"/>
                  <a:pt x="64" y="244"/>
                  <a:pt x="63" y="244"/>
                </a:cubicBezTo>
                <a:cubicBezTo>
                  <a:pt x="62" y="243"/>
                  <a:pt x="56" y="235"/>
                  <a:pt x="56" y="235"/>
                </a:cubicBezTo>
                <a:cubicBezTo>
                  <a:pt x="59" y="229"/>
                  <a:pt x="59" y="229"/>
                  <a:pt x="59" y="229"/>
                </a:cubicBezTo>
                <a:cubicBezTo>
                  <a:pt x="63" y="226"/>
                  <a:pt x="63" y="226"/>
                  <a:pt x="63" y="226"/>
                </a:cubicBezTo>
                <a:cubicBezTo>
                  <a:pt x="63" y="225"/>
                  <a:pt x="63" y="225"/>
                  <a:pt x="63" y="225"/>
                </a:cubicBezTo>
                <a:cubicBezTo>
                  <a:pt x="64" y="226"/>
                  <a:pt x="64" y="226"/>
                  <a:pt x="64" y="226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0" y="222"/>
                  <a:pt x="60" y="222"/>
                  <a:pt x="60" y="222"/>
                </a:cubicBezTo>
                <a:cubicBezTo>
                  <a:pt x="63" y="214"/>
                  <a:pt x="63" y="214"/>
                  <a:pt x="63" y="214"/>
                </a:cubicBezTo>
                <a:cubicBezTo>
                  <a:pt x="73" y="210"/>
                  <a:pt x="73" y="210"/>
                  <a:pt x="73" y="21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7" y="212"/>
                  <a:pt x="87" y="212"/>
                  <a:pt x="87" y="212"/>
                </a:cubicBezTo>
                <a:cubicBezTo>
                  <a:pt x="93" y="211"/>
                  <a:pt x="93" y="211"/>
                  <a:pt x="93" y="211"/>
                </a:cubicBezTo>
                <a:cubicBezTo>
                  <a:pt x="100" y="213"/>
                  <a:pt x="100" y="213"/>
                  <a:pt x="100" y="213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05" y="205"/>
                  <a:pt x="105" y="205"/>
                  <a:pt x="105" y="205"/>
                </a:cubicBezTo>
                <a:cubicBezTo>
                  <a:pt x="109" y="196"/>
                  <a:pt x="109" y="196"/>
                  <a:pt x="109" y="196"/>
                </a:cubicBezTo>
                <a:cubicBezTo>
                  <a:pt x="122" y="191"/>
                  <a:pt x="122" y="191"/>
                  <a:pt x="122" y="191"/>
                </a:cubicBezTo>
                <a:cubicBezTo>
                  <a:pt x="134" y="189"/>
                  <a:pt x="134" y="189"/>
                  <a:pt x="134" y="189"/>
                </a:cubicBezTo>
                <a:cubicBezTo>
                  <a:pt x="142" y="198"/>
                  <a:pt x="142" y="198"/>
                  <a:pt x="142" y="198"/>
                </a:cubicBezTo>
                <a:cubicBezTo>
                  <a:pt x="151" y="195"/>
                  <a:pt x="151" y="195"/>
                  <a:pt x="151" y="195"/>
                </a:cubicBezTo>
                <a:cubicBezTo>
                  <a:pt x="156" y="194"/>
                  <a:pt x="156" y="194"/>
                  <a:pt x="156" y="194"/>
                </a:cubicBezTo>
                <a:cubicBezTo>
                  <a:pt x="160" y="203"/>
                  <a:pt x="160" y="203"/>
                  <a:pt x="160" y="203"/>
                </a:cubicBezTo>
                <a:cubicBezTo>
                  <a:pt x="164" y="212"/>
                  <a:pt x="164" y="212"/>
                  <a:pt x="164" y="212"/>
                </a:cubicBezTo>
                <a:cubicBezTo>
                  <a:pt x="174" y="212"/>
                  <a:pt x="174" y="212"/>
                  <a:pt x="174" y="212"/>
                </a:cubicBezTo>
                <a:cubicBezTo>
                  <a:pt x="182" y="216"/>
                  <a:pt x="182" y="216"/>
                  <a:pt x="182" y="216"/>
                </a:cubicBezTo>
                <a:cubicBezTo>
                  <a:pt x="189" y="217"/>
                  <a:pt x="189" y="217"/>
                  <a:pt x="189" y="217"/>
                </a:cubicBezTo>
                <a:cubicBezTo>
                  <a:pt x="189" y="223"/>
                  <a:pt x="189" y="223"/>
                  <a:pt x="189" y="223"/>
                </a:cubicBezTo>
                <a:cubicBezTo>
                  <a:pt x="191" y="222"/>
                  <a:pt x="191" y="222"/>
                  <a:pt x="191" y="222"/>
                </a:cubicBezTo>
                <a:cubicBezTo>
                  <a:pt x="192" y="223"/>
                  <a:pt x="192" y="223"/>
                  <a:pt x="192" y="223"/>
                </a:cubicBezTo>
                <a:cubicBezTo>
                  <a:pt x="194" y="219"/>
                  <a:pt x="194" y="219"/>
                  <a:pt x="194" y="219"/>
                </a:cubicBezTo>
                <a:cubicBezTo>
                  <a:pt x="201" y="214"/>
                  <a:pt x="201" y="214"/>
                  <a:pt x="201" y="214"/>
                </a:cubicBezTo>
                <a:cubicBezTo>
                  <a:pt x="212" y="213"/>
                  <a:pt x="212" y="213"/>
                  <a:pt x="212" y="213"/>
                </a:cubicBezTo>
                <a:cubicBezTo>
                  <a:pt x="220" y="217"/>
                  <a:pt x="220" y="217"/>
                  <a:pt x="220" y="217"/>
                </a:cubicBezTo>
                <a:cubicBezTo>
                  <a:pt x="224" y="211"/>
                  <a:pt x="224" y="211"/>
                  <a:pt x="224" y="211"/>
                </a:cubicBezTo>
                <a:cubicBezTo>
                  <a:pt x="228" y="206"/>
                  <a:pt x="228" y="206"/>
                  <a:pt x="228" y="206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43" y="215"/>
                  <a:pt x="243" y="215"/>
                  <a:pt x="243" y="215"/>
                </a:cubicBezTo>
                <a:cubicBezTo>
                  <a:pt x="253" y="215"/>
                  <a:pt x="253" y="215"/>
                  <a:pt x="253" y="215"/>
                </a:cubicBezTo>
                <a:cubicBezTo>
                  <a:pt x="259" y="220"/>
                  <a:pt x="259" y="220"/>
                  <a:pt x="259" y="220"/>
                </a:cubicBezTo>
                <a:cubicBezTo>
                  <a:pt x="275" y="216"/>
                  <a:pt x="275" y="216"/>
                  <a:pt x="275" y="216"/>
                </a:cubicBezTo>
                <a:cubicBezTo>
                  <a:pt x="282" y="218"/>
                  <a:pt x="282" y="218"/>
                  <a:pt x="282" y="218"/>
                </a:cubicBezTo>
                <a:cubicBezTo>
                  <a:pt x="283" y="216"/>
                  <a:pt x="283" y="216"/>
                  <a:pt x="283" y="216"/>
                </a:cubicBezTo>
                <a:cubicBezTo>
                  <a:pt x="289" y="216"/>
                  <a:pt x="289" y="216"/>
                  <a:pt x="289" y="216"/>
                </a:cubicBezTo>
                <a:cubicBezTo>
                  <a:pt x="295" y="205"/>
                  <a:pt x="295" y="205"/>
                  <a:pt x="295" y="205"/>
                </a:cubicBezTo>
                <a:cubicBezTo>
                  <a:pt x="298" y="200"/>
                  <a:pt x="298" y="200"/>
                  <a:pt x="298" y="200"/>
                </a:cubicBezTo>
                <a:cubicBezTo>
                  <a:pt x="307" y="200"/>
                  <a:pt x="307" y="200"/>
                  <a:pt x="307" y="200"/>
                </a:cubicBezTo>
                <a:cubicBezTo>
                  <a:pt x="317" y="218"/>
                  <a:pt x="317" y="218"/>
                  <a:pt x="317" y="218"/>
                </a:cubicBezTo>
                <a:cubicBezTo>
                  <a:pt x="325" y="220"/>
                  <a:pt x="325" y="220"/>
                  <a:pt x="325" y="220"/>
                </a:cubicBezTo>
                <a:cubicBezTo>
                  <a:pt x="327" y="224"/>
                  <a:pt x="327" y="224"/>
                  <a:pt x="327" y="224"/>
                </a:cubicBezTo>
                <a:cubicBezTo>
                  <a:pt x="339" y="223"/>
                  <a:pt x="339" y="223"/>
                  <a:pt x="339" y="223"/>
                </a:cubicBezTo>
                <a:cubicBezTo>
                  <a:pt x="334" y="238"/>
                  <a:pt x="334" y="238"/>
                  <a:pt x="334" y="238"/>
                </a:cubicBezTo>
                <a:cubicBezTo>
                  <a:pt x="329" y="239"/>
                  <a:pt x="329" y="239"/>
                  <a:pt x="329" y="239"/>
                </a:cubicBezTo>
                <a:cubicBezTo>
                  <a:pt x="326" y="250"/>
                  <a:pt x="326" y="250"/>
                  <a:pt x="326" y="250"/>
                </a:cubicBezTo>
                <a:cubicBezTo>
                  <a:pt x="327" y="250"/>
                  <a:pt x="327" y="250"/>
                  <a:pt x="327" y="250"/>
                </a:cubicBezTo>
                <a:cubicBezTo>
                  <a:pt x="329" y="250"/>
                  <a:pt x="329" y="250"/>
                  <a:pt x="329" y="250"/>
                </a:cubicBezTo>
                <a:cubicBezTo>
                  <a:pt x="331" y="249"/>
                  <a:pt x="331" y="249"/>
                  <a:pt x="331" y="249"/>
                </a:cubicBezTo>
                <a:cubicBezTo>
                  <a:pt x="332" y="249"/>
                  <a:pt x="332" y="249"/>
                  <a:pt x="332" y="249"/>
                </a:cubicBezTo>
                <a:cubicBezTo>
                  <a:pt x="335" y="250"/>
                  <a:pt x="335" y="250"/>
                  <a:pt x="335" y="250"/>
                </a:cubicBezTo>
                <a:cubicBezTo>
                  <a:pt x="342" y="245"/>
                  <a:pt x="342" y="245"/>
                  <a:pt x="342" y="245"/>
                </a:cubicBezTo>
                <a:cubicBezTo>
                  <a:pt x="345" y="241"/>
                  <a:pt x="345" y="241"/>
                  <a:pt x="345" y="241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7" y="223"/>
                  <a:pt x="357" y="223"/>
                  <a:pt x="357" y="223"/>
                </a:cubicBezTo>
                <a:cubicBezTo>
                  <a:pt x="358" y="214"/>
                  <a:pt x="358" y="214"/>
                  <a:pt x="358" y="214"/>
                </a:cubicBezTo>
                <a:cubicBezTo>
                  <a:pt x="360" y="203"/>
                  <a:pt x="360" y="203"/>
                  <a:pt x="360" y="203"/>
                </a:cubicBezTo>
                <a:cubicBezTo>
                  <a:pt x="360" y="199"/>
                  <a:pt x="360" y="199"/>
                  <a:pt x="360" y="199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5" y="194"/>
                  <a:pt x="349" y="198"/>
                  <a:pt x="349" y="198"/>
                </a:cubicBezTo>
                <a:cubicBezTo>
                  <a:pt x="348" y="198"/>
                  <a:pt x="346" y="196"/>
                  <a:pt x="346" y="196"/>
                </a:cubicBezTo>
                <a:cubicBezTo>
                  <a:pt x="344" y="192"/>
                  <a:pt x="344" y="192"/>
                  <a:pt x="344" y="192"/>
                </a:cubicBezTo>
                <a:cubicBezTo>
                  <a:pt x="341" y="192"/>
                  <a:pt x="341" y="192"/>
                  <a:pt x="341" y="192"/>
                </a:cubicBezTo>
                <a:cubicBezTo>
                  <a:pt x="344" y="190"/>
                  <a:pt x="344" y="190"/>
                  <a:pt x="344" y="190"/>
                </a:cubicBezTo>
                <a:cubicBezTo>
                  <a:pt x="349" y="185"/>
                  <a:pt x="349" y="185"/>
                  <a:pt x="349" y="185"/>
                </a:cubicBezTo>
                <a:cubicBezTo>
                  <a:pt x="353" y="180"/>
                  <a:pt x="353" y="180"/>
                  <a:pt x="353" y="180"/>
                </a:cubicBezTo>
                <a:cubicBezTo>
                  <a:pt x="354" y="178"/>
                  <a:pt x="354" y="178"/>
                  <a:pt x="354" y="178"/>
                </a:cubicBezTo>
                <a:cubicBezTo>
                  <a:pt x="367" y="165"/>
                  <a:pt x="367" y="165"/>
                  <a:pt x="367" y="165"/>
                </a:cubicBezTo>
                <a:cubicBezTo>
                  <a:pt x="371" y="164"/>
                  <a:pt x="371" y="164"/>
                  <a:pt x="371" y="164"/>
                </a:cubicBezTo>
                <a:cubicBezTo>
                  <a:pt x="381" y="164"/>
                  <a:pt x="381" y="164"/>
                  <a:pt x="381" y="164"/>
                </a:cubicBezTo>
                <a:cubicBezTo>
                  <a:pt x="386" y="163"/>
                  <a:pt x="386" y="163"/>
                  <a:pt x="386" y="163"/>
                </a:cubicBezTo>
                <a:cubicBezTo>
                  <a:pt x="392" y="165"/>
                  <a:pt x="392" y="165"/>
                  <a:pt x="392" y="165"/>
                </a:cubicBezTo>
                <a:cubicBezTo>
                  <a:pt x="392" y="168"/>
                  <a:pt x="392" y="168"/>
                  <a:pt x="392" y="168"/>
                </a:cubicBezTo>
                <a:cubicBezTo>
                  <a:pt x="392" y="168"/>
                  <a:pt x="400" y="166"/>
                  <a:pt x="401" y="166"/>
                </a:cubicBezTo>
                <a:cubicBezTo>
                  <a:pt x="401" y="167"/>
                  <a:pt x="403" y="166"/>
                  <a:pt x="403" y="166"/>
                </a:cubicBezTo>
                <a:cubicBezTo>
                  <a:pt x="402" y="164"/>
                  <a:pt x="402" y="164"/>
                  <a:pt x="402" y="164"/>
                </a:cubicBezTo>
                <a:cubicBezTo>
                  <a:pt x="403" y="159"/>
                  <a:pt x="403" y="159"/>
                  <a:pt x="403" y="159"/>
                </a:cubicBezTo>
                <a:cubicBezTo>
                  <a:pt x="406" y="153"/>
                  <a:pt x="406" y="153"/>
                  <a:pt x="406" y="153"/>
                </a:cubicBezTo>
                <a:cubicBezTo>
                  <a:pt x="411" y="149"/>
                  <a:pt x="411" y="149"/>
                  <a:pt x="411" y="149"/>
                </a:cubicBezTo>
                <a:cubicBezTo>
                  <a:pt x="419" y="150"/>
                  <a:pt x="419" y="150"/>
                  <a:pt x="419" y="150"/>
                </a:cubicBezTo>
                <a:cubicBezTo>
                  <a:pt x="421" y="155"/>
                  <a:pt x="421" y="155"/>
                  <a:pt x="421" y="155"/>
                </a:cubicBezTo>
                <a:cubicBezTo>
                  <a:pt x="426" y="151"/>
                  <a:pt x="426" y="151"/>
                  <a:pt x="426" y="151"/>
                </a:cubicBezTo>
                <a:cubicBezTo>
                  <a:pt x="433" y="144"/>
                  <a:pt x="433" y="144"/>
                  <a:pt x="433" y="144"/>
                </a:cubicBezTo>
                <a:cubicBezTo>
                  <a:pt x="433" y="152"/>
                  <a:pt x="433" y="152"/>
                  <a:pt x="433" y="152"/>
                </a:cubicBezTo>
                <a:cubicBezTo>
                  <a:pt x="427" y="158"/>
                  <a:pt x="427" y="158"/>
                  <a:pt x="427" y="158"/>
                </a:cubicBezTo>
                <a:cubicBezTo>
                  <a:pt x="423" y="160"/>
                  <a:pt x="423" y="160"/>
                  <a:pt x="423" y="160"/>
                </a:cubicBezTo>
                <a:cubicBezTo>
                  <a:pt x="419" y="166"/>
                  <a:pt x="419" y="166"/>
                  <a:pt x="419" y="166"/>
                </a:cubicBezTo>
                <a:cubicBezTo>
                  <a:pt x="416" y="171"/>
                  <a:pt x="416" y="171"/>
                  <a:pt x="416" y="171"/>
                </a:cubicBezTo>
                <a:cubicBezTo>
                  <a:pt x="416" y="171"/>
                  <a:pt x="411" y="173"/>
                  <a:pt x="411" y="174"/>
                </a:cubicBezTo>
                <a:cubicBezTo>
                  <a:pt x="410" y="174"/>
                  <a:pt x="409" y="175"/>
                  <a:pt x="409" y="175"/>
                </a:cubicBezTo>
                <a:cubicBezTo>
                  <a:pt x="405" y="186"/>
                  <a:pt x="405" y="186"/>
                  <a:pt x="405" y="186"/>
                </a:cubicBezTo>
                <a:cubicBezTo>
                  <a:pt x="410" y="210"/>
                  <a:pt x="410" y="210"/>
                  <a:pt x="410" y="210"/>
                </a:cubicBezTo>
                <a:cubicBezTo>
                  <a:pt x="416" y="202"/>
                  <a:pt x="416" y="202"/>
                  <a:pt x="416" y="202"/>
                </a:cubicBezTo>
                <a:cubicBezTo>
                  <a:pt x="418" y="201"/>
                  <a:pt x="418" y="201"/>
                  <a:pt x="418" y="201"/>
                </a:cubicBezTo>
                <a:cubicBezTo>
                  <a:pt x="420" y="196"/>
                  <a:pt x="420" y="196"/>
                  <a:pt x="420" y="196"/>
                </a:cubicBezTo>
                <a:cubicBezTo>
                  <a:pt x="422" y="193"/>
                  <a:pt x="422" y="193"/>
                  <a:pt x="422" y="193"/>
                </a:cubicBezTo>
                <a:cubicBezTo>
                  <a:pt x="426" y="191"/>
                  <a:pt x="426" y="191"/>
                  <a:pt x="426" y="191"/>
                </a:cubicBezTo>
                <a:cubicBezTo>
                  <a:pt x="426" y="186"/>
                  <a:pt x="426" y="186"/>
                  <a:pt x="426" y="186"/>
                </a:cubicBezTo>
                <a:cubicBezTo>
                  <a:pt x="427" y="184"/>
                  <a:pt x="427" y="184"/>
                  <a:pt x="427" y="184"/>
                </a:cubicBezTo>
                <a:cubicBezTo>
                  <a:pt x="429" y="177"/>
                  <a:pt x="429" y="177"/>
                  <a:pt x="429" y="177"/>
                </a:cubicBezTo>
                <a:cubicBezTo>
                  <a:pt x="429" y="175"/>
                  <a:pt x="429" y="175"/>
                  <a:pt x="429" y="175"/>
                </a:cubicBezTo>
                <a:cubicBezTo>
                  <a:pt x="426" y="174"/>
                  <a:pt x="426" y="174"/>
                  <a:pt x="426" y="174"/>
                </a:cubicBezTo>
                <a:cubicBezTo>
                  <a:pt x="430" y="165"/>
                  <a:pt x="430" y="165"/>
                  <a:pt x="430" y="165"/>
                </a:cubicBezTo>
                <a:cubicBezTo>
                  <a:pt x="432" y="162"/>
                  <a:pt x="432" y="162"/>
                  <a:pt x="432" y="162"/>
                </a:cubicBezTo>
                <a:cubicBezTo>
                  <a:pt x="435" y="161"/>
                  <a:pt x="435" y="161"/>
                  <a:pt x="435" y="161"/>
                </a:cubicBezTo>
                <a:cubicBezTo>
                  <a:pt x="438" y="160"/>
                  <a:pt x="438" y="160"/>
                  <a:pt x="438" y="160"/>
                </a:cubicBezTo>
                <a:cubicBezTo>
                  <a:pt x="439" y="162"/>
                  <a:pt x="439" y="162"/>
                  <a:pt x="439" y="162"/>
                </a:cubicBezTo>
                <a:cubicBezTo>
                  <a:pt x="446" y="157"/>
                  <a:pt x="446" y="157"/>
                  <a:pt x="446" y="157"/>
                </a:cubicBezTo>
                <a:cubicBezTo>
                  <a:pt x="446" y="157"/>
                  <a:pt x="452" y="162"/>
                  <a:pt x="452" y="162"/>
                </a:cubicBezTo>
                <a:cubicBezTo>
                  <a:pt x="453" y="162"/>
                  <a:pt x="454" y="157"/>
                  <a:pt x="454" y="157"/>
                </a:cubicBezTo>
                <a:cubicBezTo>
                  <a:pt x="457" y="156"/>
                  <a:pt x="457" y="156"/>
                  <a:pt x="457" y="156"/>
                </a:cubicBezTo>
                <a:cubicBezTo>
                  <a:pt x="457" y="156"/>
                  <a:pt x="463" y="150"/>
                  <a:pt x="464" y="149"/>
                </a:cubicBezTo>
                <a:cubicBezTo>
                  <a:pt x="464" y="149"/>
                  <a:pt x="472" y="145"/>
                  <a:pt x="472" y="145"/>
                </a:cubicBezTo>
                <a:cubicBezTo>
                  <a:pt x="473" y="145"/>
                  <a:pt x="476" y="145"/>
                  <a:pt x="476" y="145"/>
                </a:cubicBezTo>
                <a:cubicBezTo>
                  <a:pt x="480" y="146"/>
                  <a:pt x="480" y="146"/>
                  <a:pt x="480" y="146"/>
                </a:cubicBezTo>
                <a:cubicBezTo>
                  <a:pt x="480" y="144"/>
                  <a:pt x="480" y="144"/>
                  <a:pt x="480" y="144"/>
                </a:cubicBezTo>
                <a:cubicBezTo>
                  <a:pt x="479" y="140"/>
                  <a:pt x="479" y="140"/>
                  <a:pt x="479" y="140"/>
                </a:cubicBezTo>
                <a:cubicBezTo>
                  <a:pt x="478" y="135"/>
                  <a:pt x="478" y="135"/>
                  <a:pt x="478" y="135"/>
                </a:cubicBezTo>
                <a:cubicBezTo>
                  <a:pt x="474" y="131"/>
                  <a:pt x="474" y="131"/>
                  <a:pt x="474" y="131"/>
                </a:cubicBezTo>
                <a:cubicBezTo>
                  <a:pt x="477" y="129"/>
                  <a:pt x="477" y="129"/>
                  <a:pt x="477" y="129"/>
                </a:cubicBezTo>
                <a:lnTo>
                  <a:pt x="482" y="12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90" name="Freeform 337"/>
          <p:cNvSpPr>
            <a:spLocks/>
          </p:cNvSpPr>
          <p:nvPr/>
        </p:nvSpPr>
        <p:spPr bwMode="auto">
          <a:xfrm>
            <a:off x="7774937" y="3737554"/>
            <a:ext cx="53579" cy="5954"/>
          </a:xfrm>
          <a:custGeom>
            <a:avLst/>
            <a:gdLst>
              <a:gd name="T0" fmla="*/ 2147483646 w 54"/>
              <a:gd name="T1" fmla="*/ 2147483646 h 6"/>
              <a:gd name="T2" fmla="*/ 2147483646 w 54"/>
              <a:gd name="T3" fmla="*/ 2147483646 h 6"/>
              <a:gd name="T4" fmla="*/ 2147483646 w 54"/>
              <a:gd name="T5" fmla="*/ 0 h 6"/>
              <a:gd name="T6" fmla="*/ 0 w 54"/>
              <a:gd name="T7" fmla="*/ 2147483646 h 6"/>
              <a:gd name="T8" fmla="*/ 2147483646 w 54"/>
              <a:gd name="T9" fmla="*/ 2147483646 h 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4" h="6">
                <a:moveTo>
                  <a:pt x="6" y="6"/>
                </a:moveTo>
                <a:lnTo>
                  <a:pt x="30" y="6"/>
                </a:lnTo>
                <a:lnTo>
                  <a:pt x="54" y="0"/>
                </a:lnTo>
                <a:lnTo>
                  <a:pt x="0" y="6"/>
                </a:lnTo>
                <a:lnTo>
                  <a:pt x="6" y="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91" name="Freeform 338"/>
          <p:cNvSpPr>
            <a:spLocks/>
          </p:cNvSpPr>
          <p:nvPr/>
        </p:nvSpPr>
        <p:spPr bwMode="auto">
          <a:xfrm>
            <a:off x="7692784" y="3244636"/>
            <a:ext cx="758428" cy="532210"/>
          </a:xfrm>
          <a:custGeom>
            <a:avLst/>
            <a:gdLst>
              <a:gd name="T0" fmla="*/ 2147483646 w 129"/>
              <a:gd name="T1" fmla="*/ 2147483646 h 91"/>
              <a:gd name="T2" fmla="*/ 2147483646 w 129"/>
              <a:gd name="T3" fmla="*/ 2147483646 h 91"/>
              <a:gd name="T4" fmla="*/ 2147483646 w 129"/>
              <a:gd name="T5" fmla="*/ 2147483646 h 91"/>
              <a:gd name="T6" fmla="*/ 2147483646 w 129"/>
              <a:gd name="T7" fmla="*/ 2147483646 h 91"/>
              <a:gd name="T8" fmla="*/ 2147483646 w 129"/>
              <a:gd name="T9" fmla="*/ 2147483646 h 91"/>
              <a:gd name="T10" fmla="*/ 2147483646 w 129"/>
              <a:gd name="T11" fmla="*/ 2147483646 h 91"/>
              <a:gd name="T12" fmla="*/ 2147483646 w 129"/>
              <a:gd name="T13" fmla="*/ 2147483646 h 91"/>
              <a:gd name="T14" fmla="*/ 2147483646 w 129"/>
              <a:gd name="T15" fmla="*/ 2147483646 h 91"/>
              <a:gd name="T16" fmla="*/ 2147483646 w 129"/>
              <a:gd name="T17" fmla="*/ 2147483646 h 91"/>
              <a:gd name="T18" fmla="*/ 2147483646 w 129"/>
              <a:gd name="T19" fmla="*/ 2147483646 h 91"/>
              <a:gd name="T20" fmla="*/ 2147483646 w 129"/>
              <a:gd name="T21" fmla="*/ 2147483646 h 91"/>
              <a:gd name="T22" fmla="*/ 2147483646 w 129"/>
              <a:gd name="T23" fmla="*/ 2147483646 h 91"/>
              <a:gd name="T24" fmla="*/ 2147483646 w 129"/>
              <a:gd name="T25" fmla="*/ 2147483646 h 91"/>
              <a:gd name="T26" fmla="*/ 2147483646 w 129"/>
              <a:gd name="T27" fmla="*/ 2147483646 h 91"/>
              <a:gd name="T28" fmla="*/ 2147483646 w 129"/>
              <a:gd name="T29" fmla="*/ 2147483646 h 91"/>
              <a:gd name="T30" fmla="*/ 0 w 129"/>
              <a:gd name="T31" fmla="*/ 2147483646 h 91"/>
              <a:gd name="T32" fmla="*/ 2147483646 w 129"/>
              <a:gd name="T33" fmla="*/ 2147483646 h 91"/>
              <a:gd name="T34" fmla="*/ 2147483646 w 129"/>
              <a:gd name="T35" fmla="*/ 2147483646 h 91"/>
              <a:gd name="T36" fmla="*/ 2147483646 w 129"/>
              <a:gd name="T37" fmla="*/ 2147483646 h 91"/>
              <a:gd name="T38" fmla="*/ 2147483646 w 129"/>
              <a:gd name="T39" fmla="*/ 2147483646 h 91"/>
              <a:gd name="T40" fmla="*/ 2147483646 w 129"/>
              <a:gd name="T41" fmla="*/ 2147483646 h 91"/>
              <a:gd name="T42" fmla="*/ 2147483646 w 129"/>
              <a:gd name="T43" fmla="*/ 2147483646 h 91"/>
              <a:gd name="T44" fmla="*/ 2147483646 w 129"/>
              <a:gd name="T45" fmla="*/ 2147483646 h 91"/>
              <a:gd name="T46" fmla="*/ 2147483646 w 129"/>
              <a:gd name="T47" fmla="*/ 2147483646 h 91"/>
              <a:gd name="T48" fmla="*/ 2147483646 w 129"/>
              <a:gd name="T49" fmla="*/ 2147483646 h 91"/>
              <a:gd name="T50" fmla="*/ 2147483646 w 129"/>
              <a:gd name="T51" fmla="*/ 2147483646 h 91"/>
              <a:gd name="T52" fmla="*/ 2147483646 w 129"/>
              <a:gd name="T53" fmla="*/ 2147483646 h 91"/>
              <a:gd name="T54" fmla="*/ 2147483646 w 129"/>
              <a:gd name="T55" fmla="*/ 2147483646 h 91"/>
              <a:gd name="T56" fmla="*/ 2147483646 w 129"/>
              <a:gd name="T57" fmla="*/ 2147483646 h 91"/>
              <a:gd name="T58" fmla="*/ 2147483646 w 129"/>
              <a:gd name="T59" fmla="*/ 2147483646 h 91"/>
              <a:gd name="T60" fmla="*/ 2147483646 w 129"/>
              <a:gd name="T61" fmla="*/ 2147483646 h 91"/>
              <a:gd name="T62" fmla="*/ 2147483646 w 129"/>
              <a:gd name="T63" fmla="*/ 2147483646 h 91"/>
              <a:gd name="T64" fmla="*/ 2147483646 w 129"/>
              <a:gd name="T65" fmla="*/ 2147483646 h 91"/>
              <a:gd name="T66" fmla="*/ 2147483646 w 129"/>
              <a:gd name="T67" fmla="*/ 2147483646 h 91"/>
              <a:gd name="T68" fmla="*/ 2147483646 w 129"/>
              <a:gd name="T69" fmla="*/ 2147483646 h 9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29" h="91">
                <a:moveTo>
                  <a:pt x="89" y="79"/>
                </a:moveTo>
                <a:cubicBezTo>
                  <a:pt x="87" y="77"/>
                  <a:pt x="87" y="77"/>
                  <a:pt x="87" y="77"/>
                </a:cubicBezTo>
                <a:cubicBezTo>
                  <a:pt x="88" y="73"/>
                  <a:pt x="88" y="73"/>
                  <a:pt x="88" y="73"/>
                </a:cubicBezTo>
                <a:cubicBezTo>
                  <a:pt x="96" y="71"/>
                  <a:pt x="96" y="71"/>
                  <a:pt x="96" y="71"/>
                </a:cubicBezTo>
                <a:cubicBezTo>
                  <a:pt x="101" y="67"/>
                  <a:pt x="101" y="67"/>
                  <a:pt x="101" y="67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24" y="41"/>
                  <a:pt x="124" y="41"/>
                  <a:pt x="124" y="41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29" y="29"/>
                  <a:pt x="129" y="29"/>
                  <a:pt x="129" y="29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96" y="6"/>
                  <a:pt x="96" y="6"/>
                  <a:pt x="96" y="6"/>
                </a:cubicBezTo>
                <a:cubicBezTo>
                  <a:pt x="91" y="6"/>
                  <a:pt x="91" y="6"/>
                  <a:pt x="91" y="6"/>
                </a:cubicBezTo>
                <a:cubicBezTo>
                  <a:pt x="82" y="9"/>
                  <a:pt x="82" y="9"/>
                  <a:pt x="82" y="9"/>
                </a:cubicBezTo>
                <a:cubicBezTo>
                  <a:pt x="74" y="0"/>
                  <a:pt x="74" y="0"/>
                  <a:pt x="74" y="0"/>
                </a:cubicBezTo>
                <a:cubicBezTo>
                  <a:pt x="62" y="3"/>
                  <a:pt x="62" y="3"/>
                  <a:pt x="62" y="3"/>
                </a:cubicBezTo>
                <a:cubicBezTo>
                  <a:pt x="49" y="7"/>
                  <a:pt x="49" y="7"/>
                  <a:pt x="49" y="7"/>
                </a:cubicBezTo>
                <a:cubicBezTo>
                  <a:pt x="45" y="16"/>
                  <a:pt x="45" y="16"/>
                  <a:pt x="45" y="16"/>
                </a:cubicBezTo>
                <a:cubicBezTo>
                  <a:pt x="47" y="23"/>
                  <a:pt x="47" y="23"/>
                  <a:pt x="47" y="23"/>
                </a:cubicBezTo>
                <a:cubicBezTo>
                  <a:pt x="40" y="24"/>
                  <a:pt x="40" y="24"/>
                  <a:pt x="40" y="24"/>
                </a:cubicBezTo>
                <a:cubicBezTo>
                  <a:pt x="33" y="23"/>
                  <a:pt x="33" y="23"/>
                  <a:pt x="33" y="23"/>
                </a:cubicBezTo>
                <a:cubicBezTo>
                  <a:pt x="27" y="24"/>
                  <a:pt x="27" y="24"/>
                  <a:pt x="27" y="24"/>
                </a:cubicBezTo>
                <a:cubicBezTo>
                  <a:pt x="22" y="20"/>
                  <a:pt x="22" y="20"/>
                  <a:pt x="22" y="20"/>
                </a:cubicBezTo>
                <a:cubicBezTo>
                  <a:pt x="13" y="21"/>
                  <a:pt x="13" y="21"/>
                  <a:pt x="13" y="21"/>
                </a:cubicBezTo>
                <a:cubicBezTo>
                  <a:pt x="3" y="26"/>
                  <a:pt x="3" y="26"/>
                  <a:pt x="3" y="26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7"/>
                  <a:pt x="4" y="37"/>
                  <a:pt x="4" y="37"/>
                </a:cubicBezTo>
                <a:cubicBezTo>
                  <a:pt x="6" y="42"/>
                  <a:pt x="6" y="42"/>
                  <a:pt x="6" y="42"/>
                </a:cubicBezTo>
                <a:cubicBezTo>
                  <a:pt x="13" y="41"/>
                  <a:pt x="13" y="41"/>
                  <a:pt x="13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6" y="49"/>
                  <a:pt x="26" y="49"/>
                  <a:pt x="26" y="49"/>
                </a:cubicBezTo>
                <a:cubicBezTo>
                  <a:pt x="20" y="50"/>
                  <a:pt x="20" y="50"/>
                  <a:pt x="20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3" y="52"/>
                  <a:pt x="13" y="52"/>
                  <a:pt x="13" y="52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59"/>
                  <a:pt x="20" y="62"/>
                  <a:pt x="20" y="63"/>
                </a:cubicBezTo>
                <a:cubicBezTo>
                  <a:pt x="20" y="64"/>
                  <a:pt x="20" y="72"/>
                  <a:pt x="20" y="72"/>
                </a:cubicBezTo>
                <a:cubicBezTo>
                  <a:pt x="24" y="76"/>
                  <a:pt x="24" y="76"/>
                  <a:pt x="24" y="76"/>
                </a:cubicBezTo>
                <a:cubicBezTo>
                  <a:pt x="23" y="84"/>
                  <a:pt x="23" y="84"/>
                  <a:pt x="23" y="84"/>
                </a:cubicBezTo>
                <a:cubicBezTo>
                  <a:pt x="24" y="82"/>
                  <a:pt x="24" y="82"/>
                  <a:pt x="24" y="82"/>
                </a:cubicBezTo>
                <a:cubicBezTo>
                  <a:pt x="29" y="80"/>
                  <a:pt x="29" y="80"/>
                  <a:pt x="29" y="80"/>
                </a:cubicBezTo>
                <a:cubicBezTo>
                  <a:pt x="33" y="79"/>
                  <a:pt x="33" y="79"/>
                  <a:pt x="33" y="79"/>
                </a:cubicBezTo>
                <a:cubicBezTo>
                  <a:pt x="38" y="82"/>
                  <a:pt x="38" y="82"/>
                  <a:pt x="38" y="82"/>
                </a:cubicBezTo>
                <a:cubicBezTo>
                  <a:pt x="42" y="85"/>
                  <a:pt x="42" y="85"/>
                  <a:pt x="42" y="85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9"/>
                  <a:pt x="46" y="89"/>
                  <a:pt x="46" y="89"/>
                </a:cubicBezTo>
                <a:cubicBezTo>
                  <a:pt x="48" y="90"/>
                  <a:pt x="48" y="90"/>
                  <a:pt x="48" y="90"/>
                </a:cubicBezTo>
                <a:cubicBezTo>
                  <a:pt x="51" y="91"/>
                  <a:pt x="51" y="91"/>
                  <a:pt x="51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8" y="87"/>
                  <a:pt x="58" y="87"/>
                  <a:pt x="58" y="87"/>
                </a:cubicBezTo>
                <a:cubicBezTo>
                  <a:pt x="59" y="82"/>
                  <a:pt x="59" y="82"/>
                  <a:pt x="59" y="82"/>
                </a:cubicBezTo>
                <a:cubicBezTo>
                  <a:pt x="63" y="83"/>
                  <a:pt x="63" y="83"/>
                  <a:pt x="63" y="83"/>
                </a:cubicBezTo>
                <a:cubicBezTo>
                  <a:pt x="66" y="83"/>
                  <a:pt x="66" y="83"/>
                  <a:pt x="66" y="83"/>
                </a:cubicBezTo>
                <a:cubicBezTo>
                  <a:pt x="68" y="85"/>
                  <a:pt x="68" y="85"/>
                  <a:pt x="68" y="85"/>
                </a:cubicBezTo>
                <a:cubicBezTo>
                  <a:pt x="72" y="84"/>
                  <a:pt x="72" y="84"/>
                  <a:pt x="72" y="84"/>
                </a:cubicBezTo>
                <a:cubicBezTo>
                  <a:pt x="74" y="82"/>
                  <a:pt x="74" y="82"/>
                  <a:pt x="74" y="82"/>
                </a:cubicBezTo>
                <a:cubicBezTo>
                  <a:pt x="77" y="79"/>
                  <a:pt x="77" y="79"/>
                  <a:pt x="77" y="79"/>
                </a:cubicBezTo>
                <a:cubicBezTo>
                  <a:pt x="78" y="80"/>
                  <a:pt x="78" y="80"/>
                  <a:pt x="78" y="80"/>
                </a:cubicBezTo>
                <a:cubicBezTo>
                  <a:pt x="79" y="83"/>
                  <a:pt x="79" y="83"/>
                  <a:pt x="79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6" y="82"/>
                  <a:pt x="86" y="82"/>
                  <a:pt x="86" y="82"/>
                </a:cubicBezTo>
                <a:cubicBezTo>
                  <a:pt x="88" y="82"/>
                  <a:pt x="88" y="82"/>
                  <a:pt x="88" y="82"/>
                </a:cubicBezTo>
                <a:cubicBezTo>
                  <a:pt x="88" y="83"/>
                  <a:pt x="88" y="83"/>
                  <a:pt x="88" y="83"/>
                </a:cubicBezTo>
                <a:cubicBezTo>
                  <a:pt x="90" y="82"/>
                  <a:pt x="90" y="82"/>
                  <a:pt x="90" y="82"/>
                </a:cubicBezTo>
                <a:lnTo>
                  <a:pt x="89" y="79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92" name="Freeform 339"/>
          <p:cNvSpPr>
            <a:spLocks/>
          </p:cNvSpPr>
          <p:nvPr/>
        </p:nvSpPr>
        <p:spPr bwMode="auto">
          <a:xfrm>
            <a:off x="7739219" y="3719697"/>
            <a:ext cx="16669" cy="10715"/>
          </a:xfrm>
          <a:custGeom>
            <a:avLst/>
            <a:gdLst>
              <a:gd name="T0" fmla="*/ 0 w 18"/>
              <a:gd name="T1" fmla="*/ 0 h 12"/>
              <a:gd name="T2" fmla="*/ 0 w 18"/>
              <a:gd name="T3" fmla="*/ 2147483646 h 12"/>
              <a:gd name="T4" fmla="*/ 2147483646 w 18"/>
              <a:gd name="T5" fmla="*/ 2147483646 h 12"/>
              <a:gd name="T6" fmla="*/ 2147483646 w 18"/>
              <a:gd name="T7" fmla="*/ 2147483646 h 12"/>
              <a:gd name="T8" fmla="*/ 0 w 18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" h="12">
                <a:moveTo>
                  <a:pt x="0" y="0"/>
                </a:moveTo>
                <a:lnTo>
                  <a:pt x="0" y="12"/>
                </a:lnTo>
                <a:lnTo>
                  <a:pt x="18" y="12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93" name="Rectangle 340"/>
          <p:cNvSpPr>
            <a:spLocks noChangeArrowheads="1"/>
          </p:cNvSpPr>
          <p:nvPr/>
        </p:nvSpPr>
        <p:spPr bwMode="auto">
          <a:xfrm>
            <a:off x="7126047" y="3443471"/>
            <a:ext cx="7144" cy="119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15000"/>
              </a:spcBef>
            </a:pPr>
            <a:endParaRPr lang="en-US" altLang="es-CO" sz="1050"/>
          </a:p>
        </p:txBody>
      </p:sp>
      <p:sp>
        <p:nvSpPr>
          <p:cNvPr id="94" name="Freeform 347"/>
          <p:cNvSpPr>
            <a:spLocks/>
          </p:cNvSpPr>
          <p:nvPr/>
        </p:nvSpPr>
        <p:spPr bwMode="auto">
          <a:xfrm>
            <a:off x="6910542" y="2576695"/>
            <a:ext cx="486966" cy="575072"/>
          </a:xfrm>
          <a:custGeom>
            <a:avLst/>
            <a:gdLst>
              <a:gd name="T0" fmla="*/ 2147483646 w 83"/>
              <a:gd name="T1" fmla="*/ 2147483646 h 98"/>
              <a:gd name="T2" fmla="*/ 2147483646 w 83"/>
              <a:gd name="T3" fmla="*/ 2147483646 h 98"/>
              <a:gd name="T4" fmla="*/ 2147483646 w 83"/>
              <a:gd name="T5" fmla="*/ 2147483646 h 98"/>
              <a:gd name="T6" fmla="*/ 2147483646 w 83"/>
              <a:gd name="T7" fmla="*/ 2147483646 h 98"/>
              <a:gd name="T8" fmla="*/ 2147483646 w 83"/>
              <a:gd name="T9" fmla="*/ 2147483646 h 98"/>
              <a:gd name="T10" fmla="*/ 2147483646 w 83"/>
              <a:gd name="T11" fmla="*/ 2147483646 h 98"/>
              <a:gd name="T12" fmla="*/ 2147483646 w 83"/>
              <a:gd name="T13" fmla="*/ 2147483646 h 98"/>
              <a:gd name="T14" fmla="*/ 2147483646 w 83"/>
              <a:gd name="T15" fmla="*/ 2147483646 h 98"/>
              <a:gd name="T16" fmla="*/ 2147483646 w 83"/>
              <a:gd name="T17" fmla="*/ 2147483646 h 98"/>
              <a:gd name="T18" fmla="*/ 2147483646 w 83"/>
              <a:gd name="T19" fmla="*/ 2147483646 h 98"/>
              <a:gd name="T20" fmla="*/ 2147483646 w 83"/>
              <a:gd name="T21" fmla="*/ 2147483646 h 98"/>
              <a:gd name="T22" fmla="*/ 2147483646 w 83"/>
              <a:gd name="T23" fmla="*/ 2147483646 h 98"/>
              <a:gd name="T24" fmla="*/ 2147483646 w 83"/>
              <a:gd name="T25" fmla="*/ 2147483646 h 98"/>
              <a:gd name="T26" fmla="*/ 2147483646 w 83"/>
              <a:gd name="T27" fmla="*/ 2147483646 h 98"/>
              <a:gd name="T28" fmla="*/ 2147483646 w 83"/>
              <a:gd name="T29" fmla="*/ 2147483646 h 98"/>
              <a:gd name="T30" fmla="*/ 2147483646 w 83"/>
              <a:gd name="T31" fmla="*/ 2147483646 h 98"/>
              <a:gd name="T32" fmla="*/ 2147483646 w 83"/>
              <a:gd name="T33" fmla="*/ 2147483646 h 98"/>
              <a:gd name="T34" fmla="*/ 2147483646 w 83"/>
              <a:gd name="T35" fmla="*/ 2147483646 h 98"/>
              <a:gd name="T36" fmla="*/ 2147483646 w 83"/>
              <a:gd name="T37" fmla="*/ 2147483646 h 98"/>
              <a:gd name="T38" fmla="*/ 2147483646 w 83"/>
              <a:gd name="T39" fmla="*/ 2147483646 h 98"/>
              <a:gd name="T40" fmla="*/ 2147483646 w 83"/>
              <a:gd name="T41" fmla="*/ 2147483646 h 98"/>
              <a:gd name="T42" fmla="*/ 2147483646 w 83"/>
              <a:gd name="T43" fmla="*/ 2147483646 h 98"/>
              <a:gd name="T44" fmla="*/ 2147483646 w 83"/>
              <a:gd name="T45" fmla="*/ 2147483646 h 98"/>
              <a:gd name="T46" fmla="*/ 2147483646 w 83"/>
              <a:gd name="T47" fmla="*/ 2147483646 h 98"/>
              <a:gd name="T48" fmla="*/ 2147483646 w 83"/>
              <a:gd name="T49" fmla="*/ 2147483646 h 98"/>
              <a:gd name="T50" fmla="*/ 2147483646 w 83"/>
              <a:gd name="T51" fmla="*/ 0 h 98"/>
              <a:gd name="T52" fmla="*/ 2147483646 w 83"/>
              <a:gd name="T53" fmla="*/ 2147483646 h 98"/>
              <a:gd name="T54" fmla="*/ 2147483646 w 83"/>
              <a:gd name="T55" fmla="*/ 2147483646 h 98"/>
              <a:gd name="T56" fmla="*/ 2147483646 w 83"/>
              <a:gd name="T57" fmla="*/ 2147483646 h 98"/>
              <a:gd name="T58" fmla="*/ 2147483646 w 83"/>
              <a:gd name="T59" fmla="*/ 2147483646 h 98"/>
              <a:gd name="T60" fmla="*/ 2147483646 w 83"/>
              <a:gd name="T61" fmla="*/ 2147483646 h 98"/>
              <a:gd name="T62" fmla="*/ 2147483646 w 83"/>
              <a:gd name="T63" fmla="*/ 2147483646 h 98"/>
              <a:gd name="T64" fmla="*/ 2147483646 w 83"/>
              <a:gd name="T65" fmla="*/ 2147483646 h 98"/>
              <a:gd name="T66" fmla="*/ 2147483646 w 83"/>
              <a:gd name="T67" fmla="*/ 2147483646 h 98"/>
              <a:gd name="T68" fmla="*/ 2147483646 w 83"/>
              <a:gd name="T69" fmla="*/ 2147483646 h 98"/>
              <a:gd name="T70" fmla="*/ 2147483646 w 83"/>
              <a:gd name="T71" fmla="*/ 2147483646 h 98"/>
              <a:gd name="T72" fmla="*/ 2147483646 w 83"/>
              <a:gd name="T73" fmla="*/ 2147483646 h 98"/>
              <a:gd name="T74" fmla="*/ 2147483646 w 83"/>
              <a:gd name="T75" fmla="*/ 2147483646 h 98"/>
              <a:gd name="T76" fmla="*/ 2147483646 w 83"/>
              <a:gd name="T77" fmla="*/ 2147483646 h 98"/>
              <a:gd name="T78" fmla="*/ 2147483646 w 83"/>
              <a:gd name="T79" fmla="*/ 2147483646 h 98"/>
              <a:gd name="T80" fmla="*/ 2147483646 w 83"/>
              <a:gd name="T81" fmla="*/ 2147483646 h 98"/>
              <a:gd name="T82" fmla="*/ 2147483646 w 83"/>
              <a:gd name="T83" fmla="*/ 2147483646 h 98"/>
              <a:gd name="T84" fmla="*/ 2147483646 w 83"/>
              <a:gd name="T85" fmla="*/ 2147483646 h 98"/>
              <a:gd name="T86" fmla="*/ 2147483646 w 83"/>
              <a:gd name="T87" fmla="*/ 2147483646 h 98"/>
              <a:gd name="T88" fmla="*/ 2147483646 w 83"/>
              <a:gd name="T89" fmla="*/ 2147483646 h 98"/>
              <a:gd name="T90" fmla="*/ 2147483646 w 83"/>
              <a:gd name="T91" fmla="*/ 2147483646 h 98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83" h="98">
                <a:moveTo>
                  <a:pt x="23" y="87"/>
                </a:moveTo>
                <a:cubicBezTo>
                  <a:pt x="23" y="87"/>
                  <a:pt x="24" y="87"/>
                  <a:pt x="24" y="86"/>
                </a:cubicBezTo>
                <a:cubicBezTo>
                  <a:pt x="24" y="86"/>
                  <a:pt x="24" y="82"/>
                  <a:pt x="24" y="82"/>
                </a:cubicBezTo>
                <a:cubicBezTo>
                  <a:pt x="24" y="80"/>
                  <a:pt x="24" y="80"/>
                  <a:pt x="24" y="80"/>
                </a:cubicBezTo>
                <a:cubicBezTo>
                  <a:pt x="26" y="78"/>
                  <a:pt x="26" y="78"/>
                  <a:pt x="26" y="7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3" y="70"/>
                  <a:pt x="23" y="70"/>
                </a:cubicBezTo>
                <a:cubicBezTo>
                  <a:pt x="23" y="69"/>
                  <a:pt x="24" y="65"/>
                  <a:pt x="24" y="65"/>
                </a:cubicBezTo>
                <a:cubicBezTo>
                  <a:pt x="24" y="65"/>
                  <a:pt x="24" y="62"/>
                  <a:pt x="24" y="62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4"/>
                  <a:pt x="29" y="54"/>
                  <a:pt x="29" y="54"/>
                </a:cubicBezTo>
                <a:cubicBezTo>
                  <a:pt x="31" y="50"/>
                  <a:pt x="31" y="50"/>
                  <a:pt x="31" y="50"/>
                </a:cubicBezTo>
                <a:cubicBezTo>
                  <a:pt x="32" y="44"/>
                  <a:pt x="32" y="44"/>
                  <a:pt x="32" y="44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5"/>
                  <a:pt x="38" y="35"/>
                  <a:pt x="38" y="35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0"/>
                  <a:pt x="38" y="30"/>
                  <a:pt x="38" y="30"/>
                </a:cubicBezTo>
                <a:cubicBezTo>
                  <a:pt x="41" y="28"/>
                  <a:pt x="41" y="28"/>
                  <a:pt x="41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4" y="24"/>
                  <a:pt x="44" y="24"/>
                  <a:pt x="44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2"/>
                  <a:pt x="49" y="22"/>
                  <a:pt x="49" y="22"/>
                </a:cubicBezTo>
                <a:cubicBezTo>
                  <a:pt x="50" y="19"/>
                  <a:pt x="50" y="19"/>
                  <a:pt x="50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3" y="17"/>
                  <a:pt x="53" y="17"/>
                  <a:pt x="53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21"/>
                  <a:pt x="56" y="21"/>
                  <a:pt x="56" y="21"/>
                </a:cubicBezTo>
                <a:cubicBezTo>
                  <a:pt x="59" y="22"/>
                  <a:pt x="59" y="22"/>
                  <a:pt x="59" y="22"/>
                </a:cubicBezTo>
                <a:cubicBezTo>
                  <a:pt x="62" y="21"/>
                  <a:pt x="62" y="21"/>
                  <a:pt x="62" y="21"/>
                </a:cubicBezTo>
                <a:cubicBezTo>
                  <a:pt x="63" y="22"/>
                  <a:pt x="63" y="22"/>
                  <a:pt x="63" y="22"/>
                </a:cubicBezTo>
                <a:cubicBezTo>
                  <a:pt x="66" y="19"/>
                  <a:pt x="66" y="19"/>
                  <a:pt x="66" y="19"/>
                </a:cubicBezTo>
                <a:cubicBezTo>
                  <a:pt x="68" y="14"/>
                  <a:pt x="68" y="14"/>
                  <a:pt x="68" y="14"/>
                </a:cubicBezTo>
                <a:cubicBezTo>
                  <a:pt x="70" y="12"/>
                  <a:pt x="70" y="12"/>
                  <a:pt x="70" y="12"/>
                </a:cubicBezTo>
                <a:cubicBezTo>
                  <a:pt x="75" y="11"/>
                  <a:pt x="75" y="11"/>
                  <a:pt x="75" y="11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7"/>
                  <a:pt x="78" y="17"/>
                  <a:pt x="78" y="17"/>
                </a:cubicBezTo>
                <a:cubicBezTo>
                  <a:pt x="77" y="19"/>
                  <a:pt x="77" y="19"/>
                  <a:pt x="77" y="19"/>
                </a:cubicBezTo>
                <a:cubicBezTo>
                  <a:pt x="78" y="18"/>
                  <a:pt x="78" y="18"/>
                  <a:pt x="78" y="18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81" y="15"/>
                  <a:pt x="81" y="15"/>
                  <a:pt x="81" y="15"/>
                </a:cubicBezTo>
                <a:cubicBezTo>
                  <a:pt x="82" y="13"/>
                  <a:pt x="82" y="13"/>
                  <a:pt x="82" y="13"/>
                </a:cubicBezTo>
                <a:cubicBezTo>
                  <a:pt x="81" y="12"/>
                  <a:pt x="81" y="12"/>
                  <a:pt x="81" y="12"/>
                </a:cubicBezTo>
                <a:cubicBezTo>
                  <a:pt x="80" y="9"/>
                  <a:pt x="80" y="9"/>
                  <a:pt x="80" y="9"/>
                </a:cubicBezTo>
                <a:cubicBezTo>
                  <a:pt x="83" y="6"/>
                  <a:pt x="83" y="6"/>
                  <a:pt x="83" y="6"/>
                </a:cubicBezTo>
                <a:cubicBezTo>
                  <a:pt x="80" y="4"/>
                  <a:pt x="80" y="4"/>
                  <a:pt x="80" y="4"/>
                </a:cubicBezTo>
                <a:cubicBezTo>
                  <a:pt x="76" y="0"/>
                  <a:pt x="76" y="0"/>
                  <a:pt x="76" y="0"/>
                </a:cubicBezTo>
                <a:cubicBezTo>
                  <a:pt x="72" y="4"/>
                  <a:pt x="72" y="4"/>
                  <a:pt x="72" y="4"/>
                </a:cubicBezTo>
                <a:cubicBezTo>
                  <a:pt x="69" y="2"/>
                  <a:pt x="69" y="2"/>
                  <a:pt x="69" y="2"/>
                </a:cubicBezTo>
                <a:cubicBezTo>
                  <a:pt x="69" y="1"/>
                  <a:pt x="69" y="1"/>
                  <a:pt x="69" y="1"/>
                </a:cubicBezTo>
                <a:cubicBezTo>
                  <a:pt x="66" y="1"/>
                  <a:pt x="66" y="1"/>
                  <a:pt x="66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6"/>
                  <a:pt x="56" y="6"/>
                  <a:pt x="56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3" y="8"/>
                  <a:pt x="53" y="8"/>
                  <a:pt x="53" y="8"/>
                </a:cubicBezTo>
                <a:cubicBezTo>
                  <a:pt x="50" y="8"/>
                  <a:pt x="50" y="8"/>
                  <a:pt x="50" y="8"/>
                </a:cubicBezTo>
                <a:cubicBezTo>
                  <a:pt x="48" y="13"/>
                  <a:pt x="48" y="13"/>
                  <a:pt x="48" y="13"/>
                </a:cubicBezTo>
                <a:cubicBezTo>
                  <a:pt x="43" y="14"/>
                  <a:pt x="43" y="14"/>
                  <a:pt x="43" y="14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2"/>
                  <a:pt x="40" y="22"/>
                  <a:pt x="40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31"/>
                  <a:pt x="32" y="31"/>
                  <a:pt x="32" y="31"/>
                </a:cubicBezTo>
                <a:cubicBezTo>
                  <a:pt x="28" y="38"/>
                  <a:pt x="28" y="38"/>
                  <a:pt x="28" y="38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6"/>
                  <a:pt x="25" y="46"/>
                  <a:pt x="25" y="46"/>
                </a:cubicBezTo>
                <a:cubicBezTo>
                  <a:pt x="23" y="49"/>
                  <a:pt x="23" y="49"/>
                  <a:pt x="23" y="49"/>
                </a:cubicBezTo>
                <a:cubicBezTo>
                  <a:pt x="17" y="60"/>
                  <a:pt x="17" y="60"/>
                  <a:pt x="17" y="60"/>
                </a:cubicBezTo>
                <a:cubicBezTo>
                  <a:pt x="13" y="63"/>
                  <a:pt x="13" y="63"/>
                  <a:pt x="13" y="63"/>
                </a:cubicBezTo>
                <a:cubicBezTo>
                  <a:pt x="8" y="65"/>
                  <a:pt x="8" y="65"/>
                  <a:pt x="8" y="65"/>
                </a:cubicBezTo>
                <a:cubicBezTo>
                  <a:pt x="6" y="69"/>
                  <a:pt x="6" y="69"/>
                  <a:pt x="6" y="69"/>
                </a:cubicBezTo>
                <a:cubicBezTo>
                  <a:pt x="4" y="71"/>
                  <a:pt x="4" y="71"/>
                  <a:pt x="4" y="71"/>
                </a:cubicBezTo>
                <a:cubicBezTo>
                  <a:pt x="3" y="73"/>
                  <a:pt x="3" y="73"/>
                  <a:pt x="3" y="73"/>
                </a:cubicBezTo>
                <a:cubicBezTo>
                  <a:pt x="2" y="76"/>
                  <a:pt x="2" y="76"/>
                  <a:pt x="2" y="76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84"/>
                  <a:pt x="1" y="84"/>
                  <a:pt x="1" y="84"/>
                </a:cubicBezTo>
                <a:cubicBezTo>
                  <a:pt x="2" y="87"/>
                  <a:pt x="2" y="87"/>
                  <a:pt x="2" y="87"/>
                </a:cubicBezTo>
                <a:cubicBezTo>
                  <a:pt x="3" y="91"/>
                  <a:pt x="3" y="91"/>
                  <a:pt x="3" y="91"/>
                </a:cubicBezTo>
                <a:cubicBezTo>
                  <a:pt x="3" y="95"/>
                  <a:pt x="3" y="95"/>
                  <a:pt x="3" y="95"/>
                </a:cubicBezTo>
                <a:cubicBezTo>
                  <a:pt x="7" y="98"/>
                  <a:pt x="7" y="98"/>
                  <a:pt x="7" y="98"/>
                </a:cubicBezTo>
                <a:cubicBezTo>
                  <a:pt x="11" y="97"/>
                  <a:pt x="11" y="97"/>
                  <a:pt x="11" y="97"/>
                </a:cubicBezTo>
                <a:cubicBezTo>
                  <a:pt x="16" y="93"/>
                  <a:pt x="16" y="93"/>
                  <a:pt x="16" y="93"/>
                </a:cubicBezTo>
                <a:cubicBezTo>
                  <a:pt x="19" y="91"/>
                  <a:pt x="19" y="91"/>
                  <a:pt x="19" y="91"/>
                </a:cubicBezTo>
                <a:cubicBezTo>
                  <a:pt x="20" y="92"/>
                  <a:pt x="20" y="92"/>
                  <a:pt x="20" y="92"/>
                </a:cubicBezTo>
                <a:cubicBezTo>
                  <a:pt x="20" y="93"/>
                  <a:pt x="20" y="93"/>
                  <a:pt x="20" y="93"/>
                </a:cubicBezTo>
                <a:cubicBezTo>
                  <a:pt x="21" y="92"/>
                  <a:pt x="21" y="92"/>
                  <a:pt x="21" y="92"/>
                </a:cubicBezTo>
                <a:lnTo>
                  <a:pt x="23" y="8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95" name="Freeform 348"/>
          <p:cNvSpPr>
            <a:spLocks/>
          </p:cNvSpPr>
          <p:nvPr/>
        </p:nvSpPr>
        <p:spPr bwMode="auto">
          <a:xfrm>
            <a:off x="7027225" y="2688616"/>
            <a:ext cx="240506" cy="550069"/>
          </a:xfrm>
          <a:custGeom>
            <a:avLst/>
            <a:gdLst>
              <a:gd name="T0" fmla="*/ 2147483646 w 10000"/>
              <a:gd name="T1" fmla="*/ 2147483646 h 9895"/>
              <a:gd name="T2" fmla="*/ 2147483646 w 10000"/>
              <a:gd name="T3" fmla="*/ 2147483646 h 9895"/>
              <a:gd name="T4" fmla="*/ 2147483646 w 10000"/>
              <a:gd name="T5" fmla="*/ 2147483646 h 9895"/>
              <a:gd name="T6" fmla="*/ 2147483646 w 10000"/>
              <a:gd name="T7" fmla="*/ 2147483646 h 9895"/>
              <a:gd name="T8" fmla="*/ 2147483646 w 10000"/>
              <a:gd name="T9" fmla="*/ 0 h 9895"/>
              <a:gd name="T10" fmla="*/ 2147483646 w 10000"/>
              <a:gd name="T11" fmla="*/ 2147483646 h 9895"/>
              <a:gd name="T12" fmla="*/ 2147483646 w 10000"/>
              <a:gd name="T13" fmla="*/ 2147483646 h 9895"/>
              <a:gd name="T14" fmla="*/ 2147483646 w 10000"/>
              <a:gd name="T15" fmla="*/ 2147483646 h 9895"/>
              <a:gd name="T16" fmla="*/ 2147483646 w 10000"/>
              <a:gd name="T17" fmla="*/ 2147483646 h 9895"/>
              <a:gd name="T18" fmla="*/ 2147483646 w 10000"/>
              <a:gd name="T19" fmla="*/ 2147483646 h 9895"/>
              <a:gd name="T20" fmla="*/ 2147483646 w 10000"/>
              <a:gd name="T21" fmla="*/ 2147483646 h 9895"/>
              <a:gd name="T22" fmla="*/ 2147483646 w 10000"/>
              <a:gd name="T23" fmla="*/ 2147483646 h 9895"/>
              <a:gd name="T24" fmla="*/ 2147483646 w 10000"/>
              <a:gd name="T25" fmla="*/ 2147483646 h 9895"/>
              <a:gd name="T26" fmla="*/ 1547059788 w 10000"/>
              <a:gd name="T27" fmla="*/ 2147483646 h 9895"/>
              <a:gd name="T28" fmla="*/ 1032076903 w 10000"/>
              <a:gd name="T29" fmla="*/ 2147483646 h 9895"/>
              <a:gd name="T30" fmla="*/ 1032076903 w 10000"/>
              <a:gd name="T31" fmla="*/ 2147483646 h 9895"/>
              <a:gd name="T32" fmla="*/ 1032076903 w 10000"/>
              <a:gd name="T33" fmla="*/ 2147483646 h 9895"/>
              <a:gd name="T34" fmla="*/ 1032076903 w 10000"/>
              <a:gd name="T35" fmla="*/ 2147483646 h 9895"/>
              <a:gd name="T36" fmla="*/ 258002502 w 10000"/>
              <a:gd name="T37" fmla="*/ 2147483646 h 9895"/>
              <a:gd name="T38" fmla="*/ 516037938 w 10000"/>
              <a:gd name="T39" fmla="*/ 2147483646 h 9895"/>
              <a:gd name="T40" fmla="*/ 1839950288 w 10000"/>
              <a:gd name="T41" fmla="*/ 2147483646 h 9895"/>
              <a:gd name="T42" fmla="*/ 2018679268 w 10000"/>
              <a:gd name="T43" fmla="*/ 2147483646 h 9895"/>
              <a:gd name="T44" fmla="*/ 2147483646 w 10000"/>
              <a:gd name="T45" fmla="*/ 2147483646 h 9895"/>
              <a:gd name="T46" fmla="*/ 2147483646 w 10000"/>
              <a:gd name="T47" fmla="*/ 2147483646 h 9895"/>
              <a:gd name="T48" fmla="*/ 2147483646 w 10000"/>
              <a:gd name="T49" fmla="*/ 2147483646 h 9895"/>
              <a:gd name="T50" fmla="*/ 2147483646 w 10000"/>
              <a:gd name="T51" fmla="*/ 2147483646 h 9895"/>
              <a:gd name="T52" fmla="*/ 2147483646 w 10000"/>
              <a:gd name="T53" fmla="*/ 2147483646 h 9895"/>
              <a:gd name="T54" fmla="*/ 2147483646 w 10000"/>
              <a:gd name="T55" fmla="*/ 2147483646 h 9895"/>
              <a:gd name="T56" fmla="*/ 2147483646 w 10000"/>
              <a:gd name="T57" fmla="*/ 2147483646 h 9895"/>
              <a:gd name="T58" fmla="*/ 2147483646 w 10000"/>
              <a:gd name="T59" fmla="*/ 2147483646 h 9895"/>
              <a:gd name="T60" fmla="*/ 2147483646 w 10000"/>
              <a:gd name="T61" fmla="*/ 2147483646 h 9895"/>
              <a:gd name="T62" fmla="*/ 2147483646 w 10000"/>
              <a:gd name="T63" fmla="*/ 2147483646 h 9895"/>
              <a:gd name="T64" fmla="*/ 2147483646 w 10000"/>
              <a:gd name="T65" fmla="*/ 2147483646 h 9895"/>
              <a:gd name="T66" fmla="*/ 2147483646 w 10000"/>
              <a:gd name="T67" fmla="*/ 2147483646 h 989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000" h="9895">
                <a:moveTo>
                  <a:pt x="10000" y="2316"/>
                </a:moveTo>
                <a:lnTo>
                  <a:pt x="10000" y="2211"/>
                </a:lnTo>
                <a:lnTo>
                  <a:pt x="9756" y="1895"/>
                </a:lnTo>
                <a:lnTo>
                  <a:pt x="9756" y="1579"/>
                </a:lnTo>
                <a:lnTo>
                  <a:pt x="9756" y="1158"/>
                </a:lnTo>
                <a:lnTo>
                  <a:pt x="9268" y="632"/>
                </a:lnTo>
                <a:lnTo>
                  <a:pt x="9024" y="632"/>
                </a:lnTo>
                <a:lnTo>
                  <a:pt x="8537" y="526"/>
                </a:lnTo>
                <a:lnTo>
                  <a:pt x="7805" y="211"/>
                </a:lnTo>
                <a:lnTo>
                  <a:pt x="7561" y="0"/>
                </a:lnTo>
                <a:lnTo>
                  <a:pt x="7317" y="0"/>
                </a:lnTo>
                <a:lnTo>
                  <a:pt x="7073" y="316"/>
                </a:lnTo>
                <a:lnTo>
                  <a:pt x="7073" y="526"/>
                </a:lnTo>
                <a:lnTo>
                  <a:pt x="6585" y="526"/>
                </a:lnTo>
                <a:lnTo>
                  <a:pt x="5854" y="526"/>
                </a:lnTo>
                <a:lnTo>
                  <a:pt x="5366" y="947"/>
                </a:lnTo>
                <a:lnTo>
                  <a:pt x="5122" y="947"/>
                </a:lnTo>
                <a:lnTo>
                  <a:pt x="4390" y="1158"/>
                </a:lnTo>
                <a:lnTo>
                  <a:pt x="4146" y="1368"/>
                </a:lnTo>
                <a:lnTo>
                  <a:pt x="4390" y="1684"/>
                </a:lnTo>
                <a:lnTo>
                  <a:pt x="3902" y="2000"/>
                </a:lnTo>
                <a:lnTo>
                  <a:pt x="3415" y="2526"/>
                </a:lnTo>
                <a:lnTo>
                  <a:pt x="2927" y="2632"/>
                </a:lnTo>
                <a:lnTo>
                  <a:pt x="2683" y="3263"/>
                </a:lnTo>
                <a:lnTo>
                  <a:pt x="2195" y="3684"/>
                </a:lnTo>
                <a:lnTo>
                  <a:pt x="2439" y="3895"/>
                </a:lnTo>
                <a:lnTo>
                  <a:pt x="2439" y="4211"/>
                </a:lnTo>
                <a:lnTo>
                  <a:pt x="1463" y="4316"/>
                </a:lnTo>
                <a:lnTo>
                  <a:pt x="976" y="4526"/>
                </a:lnTo>
                <a:lnTo>
                  <a:pt x="976" y="4842"/>
                </a:lnTo>
                <a:cubicBezTo>
                  <a:pt x="976" y="4842"/>
                  <a:pt x="732" y="5263"/>
                  <a:pt x="732" y="5368"/>
                </a:cubicBezTo>
                <a:cubicBezTo>
                  <a:pt x="813" y="5544"/>
                  <a:pt x="895" y="5719"/>
                  <a:pt x="976" y="5895"/>
                </a:cubicBezTo>
                <a:lnTo>
                  <a:pt x="1463" y="6211"/>
                </a:lnTo>
                <a:lnTo>
                  <a:pt x="976" y="6421"/>
                </a:lnTo>
                <a:lnTo>
                  <a:pt x="976" y="6632"/>
                </a:lnTo>
                <a:lnTo>
                  <a:pt x="976" y="7053"/>
                </a:lnTo>
                <a:cubicBezTo>
                  <a:pt x="976" y="7158"/>
                  <a:pt x="732" y="7158"/>
                  <a:pt x="732" y="7158"/>
                </a:cubicBezTo>
                <a:lnTo>
                  <a:pt x="244" y="7684"/>
                </a:lnTo>
                <a:lnTo>
                  <a:pt x="0" y="7789"/>
                </a:lnTo>
                <a:cubicBezTo>
                  <a:pt x="488" y="8316"/>
                  <a:pt x="329" y="8217"/>
                  <a:pt x="488" y="8316"/>
                </a:cubicBezTo>
                <a:cubicBezTo>
                  <a:pt x="647" y="8415"/>
                  <a:pt x="746" y="8264"/>
                  <a:pt x="955" y="8384"/>
                </a:cubicBezTo>
                <a:cubicBezTo>
                  <a:pt x="1164" y="8504"/>
                  <a:pt x="1597" y="8867"/>
                  <a:pt x="1740" y="9038"/>
                </a:cubicBezTo>
                <a:cubicBezTo>
                  <a:pt x="1883" y="9209"/>
                  <a:pt x="1786" y="9301"/>
                  <a:pt x="1814" y="9410"/>
                </a:cubicBezTo>
                <a:cubicBezTo>
                  <a:pt x="1842" y="9519"/>
                  <a:pt x="1865" y="9637"/>
                  <a:pt x="1909" y="9693"/>
                </a:cubicBezTo>
                <a:cubicBezTo>
                  <a:pt x="1953" y="9749"/>
                  <a:pt x="1990" y="9709"/>
                  <a:pt x="2078" y="9743"/>
                </a:cubicBezTo>
                <a:cubicBezTo>
                  <a:pt x="2166" y="9777"/>
                  <a:pt x="2338" y="9905"/>
                  <a:pt x="2439" y="9895"/>
                </a:cubicBezTo>
                <a:cubicBezTo>
                  <a:pt x="2540" y="9885"/>
                  <a:pt x="2602" y="9754"/>
                  <a:pt x="2683" y="9684"/>
                </a:cubicBezTo>
                <a:lnTo>
                  <a:pt x="3171" y="9474"/>
                </a:lnTo>
                <a:lnTo>
                  <a:pt x="3902" y="9474"/>
                </a:lnTo>
                <a:lnTo>
                  <a:pt x="4390" y="9053"/>
                </a:lnTo>
                <a:cubicBezTo>
                  <a:pt x="4471" y="8807"/>
                  <a:pt x="4553" y="8562"/>
                  <a:pt x="4634" y="8316"/>
                </a:cubicBezTo>
                <a:lnTo>
                  <a:pt x="4634" y="7895"/>
                </a:lnTo>
                <a:lnTo>
                  <a:pt x="5122" y="7789"/>
                </a:lnTo>
                <a:lnTo>
                  <a:pt x="5854" y="7684"/>
                </a:lnTo>
                <a:lnTo>
                  <a:pt x="5854" y="7158"/>
                </a:lnTo>
                <a:lnTo>
                  <a:pt x="5610" y="6842"/>
                </a:lnTo>
                <a:lnTo>
                  <a:pt x="4878" y="6632"/>
                </a:lnTo>
                <a:cubicBezTo>
                  <a:pt x="4959" y="6386"/>
                  <a:pt x="5041" y="6141"/>
                  <a:pt x="5122" y="5895"/>
                </a:cubicBezTo>
                <a:lnTo>
                  <a:pt x="5122" y="5368"/>
                </a:lnTo>
                <a:lnTo>
                  <a:pt x="5854" y="4842"/>
                </a:lnTo>
                <a:lnTo>
                  <a:pt x="6585" y="4632"/>
                </a:lnTo>
                <a:lnTo>
                  <a:pt x="8049" y="4211"/>
                </a:lnTo>
                <a:lnTo>
                  <a:pt x="8293" y="3895"/>
                </a:lnTo>
                <a:lnTo>
                  <a:pt x="8049" y="3579"/>
                </a:lnTo>
                <a:lnTo>
                  <a:pt x="8537" y="3263"/>
                </a:lnTo>
                <a:lnTo>
                  <a:pt x="9268" y="2842"/>
                </a:lnTo>
                <a:lnTo>
                  <a:pt x="10000" y="2947"/>
                </a:lnTo>
                <a:lnTo>
                  <a:pt x="10000" y="2842"/>
                </a:lnTo>
                <a:lnTo>
                  <a:pt x="10000" y="2316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96" name="Freeform 349"/>
          <p:cNvSpPr>
            <a:spLocks/>
          </p:cNvSpPr>
          <p:nvPr/>
        </p:nvSpPr>
        <p:spPr bwMode="auto">
          <a:xfrm>
            <a:off x="7233204" y="3338697"/>
            <a:ext cx="334565" cy="215503"/>
          </a:xfrm>
          <a:custGeom>
            <a:avLst/>
            <a:gdLst>
              <a:gd name="T0" fmla="*/ 2147483646 w 57"/>
              <a:gd name="T1" fmla="*/ 2147483646 h 37"/>
              <a:gd name="T2" fmla="*/ 2147483646 w 57"/>
              <a:gd name="T3" fmla="*/ 2147483646 h 37"/>
              <a:gd name="T4" fmla="*/ 2147483646 w 57"/>
              <a:gd name="T5" fmla="*/ 2147483646 h 37"/>
              <a:gd name="T6" fmla="*/ 2147483646 w 57"/>
              <a:gd name="T7" fmla="*/ 2147483646 h 37"/>
              <a:gd name="T8" fmla="*/ 2147483646 w 57"/>
              <a:gd name="T9" fmla="*/ 2147483646 h 37"/>
              <a:gd name="T10" fmla="*/ 2147483646 w 57"/>
              <a:gd name="T11" fmla="*/ 2147483646 h 37"/>
              <a:gd name="T12" fmla="*/ 2147483646 w 57"/>
              <a:gd name="T13" fmla="*/ 2147483646 h 37"/>
              <a:gd name="T14" fmla="*/ 2147483646 w 57"/>
              <a:gd name="T15" fmla="*/ 2147483646 h 37"/>
              <a:gd name="T16" fmla="*/ 2147483646 w 57"/>
              <a:gd name="T17" fmla="*/ 2147483646 h 37"/>
              <a:gd name="T18" fmla="*/ 2147483646 w 57"/>
              <a:gd name="T19" fmla="*/ 2147483646 h 37"/>
              <a:gd name="T20" fmla="*/ 2147483646 w 57"/>
              <a:gd name="T21" fmla="*/ 2147483646 h 37"/>
              <a:gd name="T22" fmla="*/ 2147483646 w 57"/>
              <a:gd name="T23" fmla="*/ 0 h 37"/>
              <a:gd name="T24" fmla="*/ 2147483646 w 57"/>
              <a:gd name="T25" fmla="*/ 0 h 37"/>
              <a:gd name="T26" fmla="*/ 2147483646 w 57"/>
              <a:gd name="T27" fmla="*/ 2147483646 h 37"/>
              <a:gd name="T28" fmla="*/ 2147483646 w 57"/>
              <a:gd name="T29" fmla="*/ 2147483646 h 37"/>
              <a:gd name="T30" fmla="*/ 2147483646 w 57"/>
              <a:gd name="T31" fmla="*/ 2147483646 h 37"/>
              <a:gd name="T32" fmla="*/ 2147483646 w 57"/>
              <a:gd name="T33" fmla="*/ 2147483646 h 37"/>
              <a:gd name="T34" fmla="*/ 2147483646 w 57"/>
              <a:gd name="T35" fmla="*/ 2147483646 h 37"/>
              <a:gd name="T36" fmla="*/ 2147483646 w 57"/>
              <a:gd name="T37" fmla="*/ 2147483646 h 37"/>
              <a:gd name="T38" fmla="*/ 2147483646 w 57"/>
              <a:gd name="T39" fmla="*/ 2147483646 h 37"/>
              <a:gd name="T40" fmla="*/ 2147483646 w 57"/>
              <a:gd name="T41" fmla="*/ 2147483646 h 37"/>
              <a:gd name="T42" fmla="*/ 2147483646 w 57"/>
              <a:gd name="T43" fmla="*/ 2147483646 h 37"/>
              <a:gd name="T44" fmla="*/ 0 w 57"/>
              <a:gd name="T45" fmla="*/ 2147483646 h 37"/>
              <a:gd name="T46" fmla="*/ 0 w 57"/>
              <a:gd name="T47" fmla="*/ 2147483646 h 37"/>
              <a:gd name="T48" fmla="*/ 2147483646 w 57"/>
              <a:gd name="T49" fmla="*/ 2147483646 h 37"/>
              <a:gd name="T50" fmla="*/ 2147483646 w 57"/>
              <a:gd name="T51" fmla="*/ 2147483646 h 37"/>
              <a:gd name="T52" fmla="*/ 2147483646 w 57"/>
              <a:gd name="T53" fmla="*/ 2147483646 h 37"/>
              <a:gd name="T54" fmla="*/ 2147483646 w 57"/>
              <a:gd name="T55" fmla="*/ 2147483646 h 37"/>
              <a:gd name="T56" fmla="*/ 2147483646 w 57"/>
              <a:gd name="T57" fmla="*/ 2147483646 h 37"/>
              <a:gd name="T58" fmla="*/ 2147483646 w 57"/>
              <a:gd name="T59" fmla="*/ 2147483646 h 37"/>
              <a:gd name="T60" fmla="*/ 2147483646 w 57"/>
              <a:gd name="T61" fmla="*/ 2147483646 h 37"/>
              <a:gd name="T62" fmla="*/ 2147483646 w 57"/>
              <a:gd name="T63" fmla="*/ 2147483646 h 37"/>
              <a:gd name="T64" fmla="*/ 2147483646 w 57"/>
              <a:gd name="T65" fmla="*/ 2147483646 h 37"/>
              <a:gd name="T66" fmla="*/ 2147483646 w 57"/>
              <a:gd name="T67" fmla="*/ 2147483646 h 37"/>
              <a:gd name="T68" fmla="*/ 2147483646 w 57"/>
              <a:gd name="T69" fmla="*/ 2147483646 h 37"/>
              <a:gd name="T70" fmla="*/ 2147483646 w 57"/>
              <a:gd name="T71" fmla="*/ 2147483646 h 37"/>
              <a:gd name="T72" fmla="*/ 2147483646 w 57"/>
              <a:gd name="T73" fmla="*/ 2147483646 h 37"/>
              <a:gd name="T74" fmla="*/ 2147483646 w 57"/>
              <a:gd name="T75" fmla="*/ 2147483646 h 37"/>
              <a:gd name="T76" fmla="*/ 2147483646 w 57"/>
              <a:gd name="T77" fmla="*/ 2147483646 h 37"/>
              <a:gd name="T78" fmla="*/ 2147483646 w 57"/>
              <a:gd name="T79" fmla="*/ 2147483646 h 37"/>
              <a:gd name="T80" fmla="*/ 2147483646 w 57"/>
              <a:gd name="T81" fmla="*/ 2147483646 h 37"/>
              <a:gd name="T82" fmla="*/ 2147483646 w 57"/>
              <a:gd name="T83" fmla="*/ 2147483646 h 37"/>
              <a:gd name="T84" fmla="*/ 2147483646 w 57"/>
              <a:gd name="T85" fmla="*/ 2147483646 h 37"/>
              <a:gd name="T86" fmla="*/ 2147483646 w 57"/>
              <a:gd name="T87" fmla="*/ 2147483646 h 37"/>
              <a:gd name="T88" fmla="*/ 2147483646 w 57"/>
              <a:gd name="T89" fmla="*/ 2147483646 h 37"/>
              <a:gd name="T90" fmla="*/ 2147483646 w 57"/>
              <a:gd name="T91" fmla="*/ 2147483646 h 3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7" h="37">
                <a:moveTo>
                  <a:pt x="54" y="22"/>
                </a:moveTo>
                <a:cubicBezTo>
                  <a:pt x="56" y="21"/>
                  <a:pt x="56" y="21"/>
                  <a:pt x="56" y="21"/>
                </a:cubicBezTo>
                <a:cubicBezTo>
                  <a:pt x="57" y="16"/>
                  <a:pt x="57" y="16"/>
                  <a:pt x="57" y="16"/>
                </a:cubicBezTo>
                <a:cubicBezTo>
                  <a:pt x="57" y="14"/>
                  <a:pt x="57" y="14"/>
                  <a:pt x="57" y="14"/>
                </a:cubicBezTo>
                <a:cubicBezTo>
                  <a:pt x="52" y="12"/>
                  <a:pt x="52" y="12"/>
                  <a:pt x="52" y="12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4"/>
                  <a:pt x="40" y="4"/>
                  <a:pt x="40" y="4"/>
                </a:cubicBezTo>
                <a:cubicBezTo>
                  <a:pt x="33" y="1"/>
                  <a:pt x="33" y="1"/>
                  <a:pt x="33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6"/>
                  <a:pt x="28" y="6"/>
                  <a:pt x="28" y="6"/>
                </a:cubicBezTo>
                <a:cubicBezTo>
                  <a:pt x="24" y="5"/>
                  <a:pt x="24" y="5"/>
                  <a:pt x="24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1" y="3"/>
                  <a:pt x="11" y="3"/>
                  <a:pt x="11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4"/>
                  <a:pt x="5" y="4"/>
                  <a:pt x="5" y="4"/>
                </a:cubicBezTo>
                <a:cubicBezTo>
                  <a:pt x="6" y="8"/>
                  <a:pt x="6" y="8"/>
                  <a:pt x="6" y="8"/>
                </a:cubicBezTo>
                <a:cubicBezTo>
                  <a:pt x="4" y="10"/>
                  <a:pt x="4" y="10"/>
                  <a:pt x="4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21"/>
                  <a:pt x="3" y="21"/>
                  <a:pt x="3" y="21"/>
                </a:cubicBezTo>
                <a:cubicBezTo>
                  <a:pt x="12" y="20"/>
                  <a:pt x="12" y="20"/>
                  <a:pt x="12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6" y="26"/>
                  <a:pt x="25" y="28"/>
                </a:cubicBezTo>
                <a:cubicBezTo>
                  <a:pt x="25" y="29"/>
                  <a:pt x="22" y="30"/>
                  <a:pt x="22" y="30"/>
                </a:cubicBezTo>
                <a:cubicBezTo>
                  <a:pt x="21" y="33"/>
                  <a:pt x="21" y="33"/>
                  <a:pt x="21" y="33"/>
                </a:cubicBezTo>
                <a:cubicBezTo>
                  <a:pt x="24" y="34"/>
                  <a:pt x="24" y="34"/>
                  <a:pt x="24" y="34"/>
                </a:cubicBezTo>
                <a:cubicBezTo>
                  <a:pt x="25" y="32"/>
                  <a:pt x="25" y="32"/>
                  <a:pt x="25" y="32"/>
                </a:cubicBezTo>
                <a:cubicBezTo>
                  <a:pt x="30" y="29"/>
                  <a:pt x="30" y="29"/>
                  <a:pt x="30" y="29"/>
                </a:cubicBezTo>
                <a:cubicBezTo>
                  <a:pt x="33" y="29"/>
                  <a:pt x="33" y="29"/>
                  <a:pt x="33" y="29"/>
                </a:cubicBezTo>
                <a:cubicBezTo>
                  <a:pt x="36" y="32"/>
                  <a:pt x="36" y="32"/>
                  <a:pt x="36" y="32"/>
                </a:cubicBezTo>
                <a:cubicBezTo>
                  <a:pt x="34" y="34"/>
                  <a:pt x="34" y="34"/>
                  <a:pt x="34" y="34"/>
                </a:cubicBezTo>
                <a:cubicBezTo>
                  <a:pt x="37" y="37"/>
                  <a:pt x="37" y="37"/>
                  <a:pt x="37" y="37"/>
                </a:cubicBezTo>
                <a:cubicBezTo>
                  <a:pt x="45" y="34"/>
                  <a:pt x="45" y="34"/>
                  <a:pt x="45" y="34"/>
                </a:cubicBezTo>
                <a:cubicBezTo>
                  <a:pt x="41" y="31"/>
                  <a:pt x="41" y="31"/>
                  <a:pt x="41" y="31"/>
                </a:cubicBezTo>
                <a:cubicBezTo>
                  <a:pt x="43" y="28"/>
                  <a:pt x="43" y="28"/>
                  <a:pt x="43" y="28"/>
                </a:cubicBezTo>
                <a:cubicBezTo>
                  <a:pt x="50" y="27"/>
                  <a:pt x="50" y="27"/>
                  <a:pt x="50" y="27"/>
                </a:cubicBezTo>
                <a:cubicBezTo>
                  <a:pt x="51" y="25"/>
                  <a:pt x="51" y="25"/>
                  <a:pt x="51" y="25"/>
                </a:cubicBezTo>
                <a:lnTo>
                  <a:pt x="54" y="2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97" name="Freeform 350"/>
          <p:cNvSpPr>
            <a:spLocks/>
          </p:cNvSpPr>
          <p:nvPr/>
        </p:nvSpPr>
        <p:spPr bwMode="auto">
          <a:xfrm>
            <a:off x="7426083" y="3338695"/>
            <a:ext cx="41672" cy="22622"/>
          </a:xfrm>
          <a:custGeom>
            <a:avLst/>
            <a:gdLst>
              <a:gd name="T0" fmla="*/ 2147483646 w 42"/>
              <a:gd name="T1" fmla="*/ 2147483646 h 24"/>
              <a:gd name="T2" fmla="*/ 2147483646 w 42"/>
              <a:gd name="T3" fmla="*/ 0 h 24"/>
              <a:gd name="T4" fmla="*/ 0 w 42"/>
              <a:gd name="T5" fmla="*/ 2147483646 h 24"/>
              <a:gd name="T6" fmla="*/ 2147483646 w 42"/>
              <a:gd name="T7" fmla="*/ 2147483646 h 24"/>
              <a:gd name="T8" fmla="*/ 2147483646 w 42"/>
              <a:gd name="T9" fmla="*/ 2147483646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" h="24">
                <a:moveTo>
                  <a:pt x="36" y="24"/>
                </a:moveTo>
                <a:lnTo>
                  <a:pt x="18" y="0"/>
                </a:lnTo>
                <a:lnTo>
                  <a:pt x="0" y="6"/>
                </a:lnTo>
                <a:lnTo>
                  <a:pt x="42" y="24"/>
                </a:lnTo>
                <a:lnTo>
                  <a:pt x="36" y="2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98" name="Freeform 359"/>
          <p:cNvSpPr>
            <a:spLocks/>
          </p:cNvSpPr>
          <p:nvPr/>
        </p:nvSpPr>
        <p:spPr bwMode="auto">
          <a:xfrm>
            <a:off x="7191531" y="3244637"/>
            <a:ext cx="58341" cy="35719"/>
          </a:xfrm>
          <a:custGeom>
            <a:avLst/>
            <a:gdLst>
              <a:gd name="T0" fmla="*/ 2147483646 w 60"/>
              <a:gd name="T1" fmla="*/ 2147483646 h 36"/>
              <a:gd name="T2" fmla="*/ 2147483646 w 60"/>
              <a:gd name="T3" fmla="*/ 2147483646 h 36"/>
              <a:gd name="T4" fmla="*/ 2147483646 w 60"/>
              <a:gd name="T5" fmla="*/ 2147483646 h 36"/>
              <a:gd name="T6" fmla="*/ 2147483646 w 60"/>
              <a:gd name="T7" fmla="*/ 2147483646 h 36"/>
              <a:gd name="T8" fmla="*/ 2147483646 w 60"/>
              <a:gd name="T9" fmla="*/ 0 h 36"/>
              <a:gd name="T10" fmla="*/ 2147483646 w 60"/>
              <a:gd name="T11" fmla="*/ 0 h 36"/>
              <a:gd name="T12" fmla="*/ 2147483646 w 60"/>
              <a:gd name="T13" fmla="*/ 2147483646 h 36"/>
              <a:gd name="T14" fmla="*/ 0 w 60"/>
              <a:gd name="T15" fmla="*/ 2147483646 h 36"/>
              <a:gd name="T16" fmla="*/ 2147483646 w 60"/>
              <a:gd name="T17" fmla="*/ 2147483646 h 36"/>
              <a:gd name="T18" fmla="*/ 2147483646 w 60"/>
              <a:gd name="T19" fmla="*/ 2147483646 h 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0" h="36">
                <a:moveTo>
                  <a:pt x="54" y="36"/>
                </a:moveTo>
                <a:lnTo>
                  <a:pt x="60" y="24"/>
                </a:lnTo>
                <a:lnTo>
                  <a:pt x="54" y="12"/>
                </a:lnTo>
                <a:lnTo>
                  <a:pt x="42" y="6"/>
                </a:lnTo>
                <a:lnTo>
                  <a:pt x="30" y="0"/>
                </a:lnTo>
                <a:lnTo>
                  <a:pt x="18" y="0"/>
                </a:lnTo>
                <a:lnTo>
                  <a:pt x="6" y="12"/>
                </a:lnTo>
                <a:lnTo>
                  <a:pt x="0" y="18"/>
                </a:lnTo>
                <a:lnTo>
                  <a:pt x="12" y="30"/>
                </a:lnTo>
                <a:lnTo>
                  <a:pt x="54" y="3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99" name="Freeform 360"/>
          <p:cNvSpPr>
            <a:spLocks/>
          </p:cNvSpPr>
          <p:nvPr/>
        </p:nvSpPr>
        <p:spPr bwMode="auto">
          <a:xfrm>
            <a:off x="7085567" y="3262497"/>
            <a:ext cx="182165" cy="163115"/>
          </a:xfrm>
          <a:custGeom>
            <a:avLst/>
            <a:gdLst>
              <a:gd name="T0" fmla="*/ 2147483646 w 31"/>
              <a:gd name="T1" fmla="*/ 2147483646 h 28"/>
              <a:gd name="T2" fmla="*/ 2147483646 w 31"/>
              <a:gd name="T3" fmla="*/ 2147483646 h 28"/>
              <a:gd name="T4" fmla="*/ 2147483646 w 31"/>
              <a:gd name="T5" fmla="*/ 2147483646 h 28"/>
              <a:gd name="T6" fmla="*/ 2147483646 w 31"/>
              <a:gd name="T7" fmla="*/ 2147483646 h 28"/>
              <a:gd name="T8" fmla="*/ 2147483646 w 31"/>
              <a:gd name="T9" fmla="*/ 2147483646 h 28"/>
              <a:gd name="T10" fmla="*/ 2147483646 w 31"/>
              <a:gd name="T11" fmla="*/ 2147483646 h 28"/>
              <a:gd name="T12" fmla="*/ 2147483646 w 31"/>
              <a:gd name="T13" fmla="*/ 2147483646 h 28"/>
              <a:gd name="T14" fmla="*/ 2147483646 w 31"/>
              <a:gd name="T15" fmla="*/ 2147483646 h 28"/>
              <a:gd name="T16" fmla="*/ 2147483646 w 31"/>
              <a:gd name="T17" fmla="*/ 2147483646 h 28"/>
              <a:gd name="T18" fmla="*/ 2147483646 w 31"/>
              <a:gd name="T19" fmla="*/ 2147483646 h 28"/>
              <a:gd name="T20" fmla="*/ 2147483646 w 31"/>
              <a:gd name="T21" fmla="*/ 2147483646 h 28"/>
              <a:gd name="T22" fmla="*/ 2147483646 w 31"/>
              <a:gd name="T23" fmla="*/ 2147483646 h 28"/>
              <a:gd name="T24" fmla="*/ 2147483646 w 31"/>
              <a:gd name="T25" fmla="*/ 2147483646 h 28"/>
              <a:gd name="T26" fmla="*/ 2147483646 w 31"/>
              <a:gd name="T27" fmla="*/ 2147483646 h 28"/>
              <a:gd name="T28" fmla="*/ 2147483646 w 31"/>
              <a:gd name="T29" fmla="*/ 2147483646 h 28"/>
              <a:gd name="T30" fmla="*/ 2147483646 w 31"/>
              <a:gd name="T31" fmla="*/ 2147483646 h 28"/>
              <a:gd name="T32" fmla="*/ 2147483646 w 31"/>
              <a:gd name="T33" fmla="*/ 2147483646 h 28"/>
              <a:gd name="T34" fmla="*/ 2147483646 w 31"/>
              <a:gd name="T35" fmla="*/ 2147483646 h 28"/>
              <a:gd name="T36" fmla="*/ 2147483646 w 31"/>
              <a:gd name="T37" fmla="*/ 2147483646 h 28"/>
              <a:gd name="T38" fmla="*/ 2147483646 w 31"/>
              <a:gd name="T39" fmla="*/ 2147483646 h 28"/>
              <a:gd name="T40" fmla="*/ 2147483646 w 31"/>
              <a:gd name="T41" fmla="*/ 2147483646 h 28"/>
              <a:gd name="T42" fmla="*/ 2147483646 w 31"/>
              <a:gd name="T43" fmla="*/ 2147483646 h 28"/>
              <a:gd name="T44" fmla="*/ 2147483646 w 31"/>
              <a:gd name="T45" fmla="*/ 2147483646 h 28"/>
              <a:gd name="T46" fmla="*/ 2147483646 w 31"/>
              <a:gd name="T47" fmla="*/ 0 h 28"/>
              <a:gd name="T48" fmla="*/ 2147483646 w 31"/>
              <a:gd name="T49" fmla="*/ 2147483646 h 28"/>
              <a:gd name="T50" fmla="*/ 2147483646 w 31"/>
              <a:gd name="T51" fmla="*/ 2147483646 h 28"/>
              <a:gd name="T52" fmla="*/ 2147483646 w 31"/>
              <a:gd name="T53" fmla="*/ 0 h 28"/>
              <a:gd name="T54" fmla="*/ 2147483646 w 31"/>
              <a:gd name="T55" fmla="*/ 0 h 28"/>
              <a:gd name="T56" fmla="*/ 2147483646 w 31"/>
              <a:gd name="T57" fmla="*/ 2147483646 h 28"/>
              <a:gd name="T58" fmla="*/ 2147483646 w 31"/>
              <a:gd name="T59" fmla="*/ 2147483646 h 28"/>
              <a:gd name="T60" fmla="*/ 0 w 31"/>
              <a:gd name="T61" fmla="*/ 2147483646 h 28"/>
              <a:gd name="T62" fmla="*/ 0 w 31"/>
              <a:gd name="T63" fmla="*/ 2147483646 h 28"/>
              <a:gd name="T64" fmla="*/ 2147483646 w 31"/>
              <a:gd name="T65" fmla="*/ 2147483646 h 2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1" h="28">
                <a:moveTo>
                  <a:pt x="1" y="9"/>
                </a:moveTo>
                <a:cubicBezTo>
                  <a:pt x="1" y="10"/>
                  <a:pt x="1" y="10"/>
                  <a:pt x="1" y="10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1" y="17"/>
                  <a:pt x="2" y="17"/>
                </a:cubicBezTo>
                <a:cubicBezTo>
                  <a:pt x="2" y="17"/>
                  <a:pt x="2" y="19"/>
                  <a:pt x="2" y="20"/>
                </a:cubicBezTo>
                <a:cubicBezTo>
                  <a:pt x="6" y="22"/>
                  <a:pt x="6" y="22"/>
                  <a:pt x="6" y="22"/>
                </a:cubicBezTo>
                <a:cubicBezTo>
                  <a:pt x="10" y="24"/>
                  <a:pt x="10" y="24"/>
                  <a:pt x="10" y="24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9" y="28"/>
                  <a:pt x="19" y="28"/>
                  <a:pt x="19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9" y="23"/>
                  <a:pt x="29" y="23"/>
                  <a:pt x="29" y="23"/>
                </a:cubicBezTo>
                <a:cubicBezTo>
                  <a:pt x="31" y="21"/>
                  <a:pt x="31" y="21"/>
                  <a:pt x="31" y="21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5"/>
                  <a:pt x="30" y="15"/>
                  <a:pt x="30" y="15"/>
                </a:cubicBezTo>
                <a:cubicBezTo>
                  <a:pt x="29" y="12"/>
                  <a:pt x="29" y="12"/>
                  <a:pt x="29" y="12"/>
                </a:cubicBezTo>
                <a:cubicBezTo>
                  <a:pt x="31" y="10"/>
                  <a:pt x="31" y="10"/>
                  <a:pt x="31" y="10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5" y="1"/>
                  <a:pt x="15" y="1"/>
                </a:cubicBezTo>
                <a:cubicBezTo>
                  <a:pt x="14" y="1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6"/>
                  <a:pt x="0" y="6"/>
                  <a:pt x="0" y="6"/>
                </a:cubicBezTo>
                <a:lnTo>
                  <a:pt x="1" y="9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00" name="Freeform 364"/>
          <p:cNvSpPr>
            <a:spLocks/>
          </p:cNvSpPr>
          <p:nvPr/>
        </p:nvSpPr>
        <p:spPr bwMode="auto">
          <a:xfrm>
            <a:off x="6826009" y="4029257"/>
            <a:ext cx="295275" cy="217884"/>
          </a:xfrm>
          <a:custGeom>
            <a:avLst/>
            <a:gdLst>
              <a:gd name="T0" fmla="*/ 2147483646 w 300"/>
              <a:gd name="T1" fmla="*/ 2147483646 h 223"/>
              <a:gd name="T2" fmla="*/ 2147483646 w 300"/>
              <a:gd name="T3" fmla="*/ 2147483646 h 223"/>
              <a:gd name="T4" fmla="*/ 2147483646 w 300"/>
              <a:gd name="T5" fmla="*/ 2147483646 h 223"/>
              <a:gd name="T6" fmla="*/ 2147483646 w 300"/>
              <a:gd name="T7" fmla="*/ 2147483646 h 223"/>
              <a:gd name="T8" fmla="*/ 2147483646 w 300"/>
              <a:gd name="T9" fmla="*/ 2147483646 h 223"/>
              <a:gd name="T10" fmla="*/ 2147483646 w 300"/>
              <a:gd name="T11" fmla="*/ 2147483646 h 223"/>
              <a:gd name="T12" fmla="*/ 2147483646 w 300"/>
              <a:gd name="T13" fmla="*/ 2147483646 h 223"/>
              <a:gd name="T14" fmla="*/ 2147483646 w 300"/>
              <a:gd name="T15" fmla="*/ 2147483646 h 223"/>
              <a:gd name="T16" fmla="*/ 2147483646 w 300"/>
              <a:gd name="T17" fmla="*/ 2147483646 h 223"/>
              <a:gd name="T18" fmla="*/ 2147483646 w 300"/>
              <a:gd name="T19" fmla="*/ 2147483646 h 223"/>
              <a:gd name="T20" fmla="*/ 2147483646 w 300"/>
              <a:gd name="T21" fmla="*/ 2147483646 h 223"/>
              <a:gd name="T22" fmla="*/ 2147483646 w 300"/>
              <a:gd name="T23" fmla="*/ 2147483646 h 223"/>
              <a:gd name="T24" fmla="*/ 2147483646 w 300"/>
              <a:gd name="T25" fmla="*/ 2147483646 h 223"/>
              <a:gd name="T26" fmla="*/ 2147483646 w 300"/>
              <a:gd name="T27" fmla="*/ 2147483646 h 223"/>
              <a:gd name="T28" fmla="*/ 2147483646 w 300"/>
              <a:gd name="T29" fmla="*/ 2147483646 h 223"/>
              <a:gd name="T30" fmla="*/ 2147483646 w 300"/>
              <a:gd name="T31" fmla="*/ 0 h 223"/>
              <a:gd name="T32" fmla="*/ 2147483646 w 300"/>
              <a:gd name="T33" fmla="*/ 2147483646 h 223"/>
              <a:gd name="T34" fmla="*/ 2147483646 w 300"/>
              <a:gd name="T35" fmla="*/ 2147483646 h 223"/>
              <a:gd name="T36" fmla="*/ 2147483646 w 300"/>
              <a:gd name="T37" fmla="*/ 2147483646 h 223"/>
              <a:gd name="T38" fmla="*/ 2147483646 w 300"/>
              <a:gd name="T39" fmla="*/ 2147483646 h 223"/>
              <a:gd name="T40" fmla="*/ 2147483646 w 300"/>
              <a:gd name="T41" fmla="*/ 2147483646 h 223"/>
              <a:gd name="T42" fmla="*/ 2147483646 w 300"/>
              <a:gd name="T43" fmla="*/ 2147483646 h 223"/>
              <a:gd name="T44" fmla="*/ 0 w 300"/>
              <a:gd name="T45" fmla="*/ 2147483646 h 223"/>
              <a:gd name="T46" fmla="*/ 2147483646 w 300"/>
              <a:gd name="T47" fmla="*/ 2147483646 h 223"/>
              <a:gd name="T48" fmla="*/ 2147483646 w 300"/>
              <a:gd name="T49" fmla="*/ 2147483646 h 223"/>
              <a:gd name="T50" fmla="*/ 2147483646 w 300"/>
              <a:gd name="T51" fmla="*/ 2147483646 h 223"/>
              <a:gd name="T52" fmla="*/ 2147483646 w 300"/>
              <a:gd name="T53" fmla="*/ 2147483646 h 223"/>
              <a:gd name="T54" fmla="*/ 2147483646 w 300"/>
              <a:gd name="T55" fmla="*/ 2147483646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01" name="Freeform 365"/>
          <p:cNvSpPr>
            <a:spLocks/>
          </p:cNvSpPr>
          <p:nvPr/>
        </p:nvSpPr>
        <p:spPr bwMode="auto">
          <a:xfrm>
            <a:off x="6826009" y="4029257"/>
            <a:ext cx="295275" cy="217884"/>
          </a:xfrm>
          <a:custGeom>
            <a:avLst/>
            <a:gdLst>
              <a:gd name="T0" fmla="*/ 2147483646 w 300"/>
              <a:gd name="T1" fmla="*/ 2147483646 h 223"/>
              <a:gd name="T2" fmla="*/ 2147483646 w 300"/>
              <a:gd name="T3" fmla="*/ 2147483646 h 223"/>
              <a:gd name="T4" fmla="*/ 2147483646 w 300"/>
              <a:gd name="T5" fmla="*/ 2147483646 h 223"/>
              <a:gd name="T6" fmla="*/ 2147483646 w 300"/>
              <a:gd name="T7" fmla="*/ 2147483646 h 223"/>
              <a:gd name="T8" fmla="*/ 2147483646 w 300"/>
              <a:gd name="T9" fmla="*/ 2147483646 h 223"/>
              <a:gd name="T10" fmla="*/ 2147483646 w 300"/>
              <a:gd name="T11" fmla="*/ 2147483646 h 223"/>
              <a:gd name="T12" fmla="*/ 2147483646 w 300"/>
              <a:gd name="T13" fmla="*/ 2147483646 h 223"/>
              <a:gd name="T14" fmla="*/ 2147483646 w 300"/>
              <a:gd name="T15" fmla="*/ 2147483646 h 223"/>
              <a:gd name="T16" fmla="*/ 2147483646 w 300"/>
              <a:gd name="T17" fmla="*/ 2147483646 h 223"/>
              <a:gd name="T18" fmla="*/ 2147483646 w 300"/>
              <a:gd name="T19" fmla="*/ 2147483646 h 223"/>
              <a:gd name="T20" fmla="*/ 2147483646 w 300"/>
              <a:gd name="T21" fmla="*/ 2147483646 h 223"/>
              <a:gd name="T22" fmla="*/ 2147483646 w 300"/>
              <a:gd name="T23" fmla="*/ 2147483646 h 223"/>
              <a:gd name="T24" fmla="*/ 2147483646 w 300"/>
              <a:gd name="T25" fmla="*/ 2147483646 h 223"/>
              <a:gd name="T26" fmla="*/ 2147483646 w 300"/>
              <a:gd name="T27" fmla="*/ 2147483646 h 223"/>
              <a:gd name="T28" fmla="*/ 2147483646 w 300"/>
              <a:gd name="T29" fmla="*/ 2147483646 h 223"/>
              <a:gd name="T30" fmla="*/ 2147483646 w 300"/>
              <a:gd name="T31" fmla="*/ 0 h 223"/>
              <a:gd name="T32" fmla="*/ 2147483646 w 300"/>
              <a:gd name="T33" fmla="*/ 2147483646 h 223"/>
              <a:gd name="T34" fmla="*/ 2147483646 w 300"/>
              <a:gd name="T35" fmla="*/ 2147483646 h 223"/>
              <a:gd name="T36" fmla="*/ 2147483646 w 300"/>
              <a:gd name="T37" fmla="*/ 2147483646 h 223"/>
              <a:gd name="T38" fmla="*/ 2147483646 w 300"/>
              <a:gd name="T39" fmla="*/ 2147483646 h 223"/>
              <a:gd name="T40" fmla="*/ 2147483646 w 300"/>
              <a:gd name="T41" fmla="*/ 2147483646 h 223"/>
              <a:gd name="T42" fmla="*/ 2147483646 w 300"/>
              <a:gd name="T43" fmla="*/ 2147483646 h 223"/>
              <a:gd name="T44" fmla="*/ 0 w 300"/>
              <a:gd name="T45" fmla="*/ 2147483646 h 223"/>
              <a:gd name="T46" fmla="*/ 2147483646 w 300"/>
              <a:gd name="T47" fmla="*/ 2147483646 h 223"/>
              <a:gd name="T48" fmla="*/ 2147483646 w 300"/>
              <a:gd name="T49" fmla="*/ 2147483646 h 223"/>
              <a:gd name="T50" fmla="*/ 2147483646 w 300"/>
              <a:gd name="T51" fmla="*/ 2147483646 h 223"/>
              <a:gd name="T52" fmla="*/ 2147483646 w 300"/>
              <a:gd name="T53" fmla="*/ 2147483646 h 223"/>
              <a:gd name="T54" fmla="*/ 2147483646 w 300"/>
              <a:gd name="T55" fmla="*/ 2147483646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02" name="Freeform 366"/>
          <p:cNvSpPr>
            <a:spLocks/>
          </p:cNvSpPr>
          <p:nvPr/>
        </p:nvSpPr>
        <p:spPr bwMode="auto">
          <a:xfrm>
            <a:off x="6597409" y="3999494"/>
            <a:ext cx="305990" cy="288131"/>
          </a:xfrm>
          <a:custGeom>
            <a:avLst/>
            <a:gdLst>
              <a:gd name="T0" fmla="*/ 2147483646 w 52"/>
              <a:gd name="T1" fmla="*/ 2147483646 h 49"/>
              <a:gd name="T2" fmla="*/ 2147483646 w 52"/>
              <a:gd name="T3" fmla="*/ 2147483646 h 49"/>
              <a:gd name="T4" fmla="*/ 2147483646 w 52"/>
              <a:gd name="T5" fmla="*/ 2147483646 h 49"/>
              <a:gd name="T6" fmla="*/ 2147483646 w 52"/>
              <a:gd name="T7" fmla="*/ 2147483646 h 49"/>
              <a:gd name="T8" fmla="*/ 2147483646 w 52"/>
              <a:gd name="T9" fmla="*/ 2147483646 h 49"/>
              <a:gd name="T10" fmla="*/ 2147483646 w 52"/>
              <a:gd name="T11" fmla="*/ 2147483646 h 49"/>
              <a:gd name="T12" fmla="*/ 2147483646 w 52"/>
              <a:gd name="T13" fmla="*/ 2147483646 h 49"/>
              <a:gd name="T14" fmla="*/ 2147483646 w 52"/>
              <a:gd name="T15" fmla="*/ 2147483646 h 49"/>
              <a:gd name="T16" fmla="*/ 2147483646 w 52"/>
              <a:gd name="T17" fmla="*/ 2147483646 h 49"/>
              <a:gd name="T18" fmla="*/ 2147483646 w 52"/>
              <a:gd name="T19" fmla="*/ 2147483646 h 49"/>
              <a:gd name="T20" fmla="*/ 2147483646 w 52"/>
              <a:gd name="T21" fmla="*/ 2147483646 h 49"/>
              <a:gd name="T22" fmla="*/ 2147483646 w 52"/>
              <a:gd name="T23" fmla="*/ 0 h 49"/>
              <a:gd name="T24" fmla="*/ 2147483646 w 52"/>
              <a:gd name="T25" fmla="*/ 0 h 49"/>
              <a:gd name="T26" fmla="*/ 2147483646 w 52"/>
              <a:gd name="T27" fmla="*/ 2147483646 h 49"/>
              <a:gd name="T28" fmla="*/ 2147483646 w 52"/>
              <a:gd name="T29" fmla="*/ 2147483646 h 49"/>
              <a:gd name="T30" fmla="*/ 2147483646 w 52"/>
              <a:gd name="T31" fmla="*/ 2147483646 h 49"/>
              <a:gd name="T32" fmla="*/ 2147483646 w 52"/>
              <a:gd name="T33" fmla="*/ 2147483646 h 49"/>
              <a:gd name="T34" fmla="*/ 2147483646 w 52"/>
              <a:gd name="T35" fmla="*/ 2147483646 h 49"/>
              <a:gd name="T36" fmla="*/ 2147483646 w 52"/>
              <a:gd name="T37" fmla="*/ 2147483646 h 49"/>
              <a:gd name="T38" fmla="*/ 0 w 52"/>
              <a:gd name="T39" fmla="*/ 2147483646 h 49"/>
              <a:gd name="T40" fmla="*/ 0 w 52"/>
              <a:gd name="T41" fmla="*/ 2147483646 h 49"/>
              <a:gd name="T42" fmla="*/ 2147483646 w 52"/>
              <a:gd name="T43" fmla="*/ 2147483646 h 49"/>
              <a:gd name="T44" fmla="*/ 2147483646 w 52"/>
              <a:gd name="T45" fmla="*/ 2147483646 h 49"/>
              <a:gd name="T46" fmla="*/ 2147483646 w 52"/>
              <a:gd name="T47" fmla="*/ 2147483646 h 49"/>
              <a:gd name="T48" fmla="*/ 2147483646 w 52"/>
              <a:gd name="T49" fmla="*/ 2147483646 h 49"/>
              <a:gd name="T50" fmla="*/ 2147483646 w 52"/>
              <a:gd name="T51" fmla="*/ 2147483646 h 49"/>
              <a:gd name="T52" fmla="*/ 2147483646 w 52"/>
              <a:gd name="T53" fmla="*/ 2147483646 h 49"/>
              <a:gd name="T54" fmla="*/ 2147483646 w 52"/>
              <a:gd name="T55" fmla="*/ 2147483646 h 49"/>
              <a:gd name="T56" fmla="*/ 2147483646 w 52"/>
              <a:gd name="T57" fmla="*/ 2147483646 h 49"/>
              <a:gd name="T58" fmla="*/ 2147483646 w 52"/>
              <a:gd name="T59" fmla="*/ 2147483646 h 49"/>
              <a:gd name="T60" fmla="*/ 2147483646 w 52"/>
              <a:gd name="T61" fmla="*/ 2147483646 h 49"/>
              <a:gd name="T62" fmla="*/ 2147483646 w 52"/>
              <a:gd name="T63" fmla="*/ 2147483646 h 49"/>
              <a:gd name="T64" fmla="*/ 2147483646 w 52"/>
              <a:gd name="T65" fmla="*/ 2147483646 h 49"/>
              <a:gd name="T66" fmla="*/ 2147483646 w 52"/>
              <a:gd name="T67" fmla="*/ 2147483646 h 49"/>
              <a:gd name="T68" fmla="*/ 2147483646 w 52"/>
              <a:gd name="T69" fmla="*/ 2147483646 h 49"/>
              <a:gd name="T70" fmla="*/ 2147483646 w 52"/>
              <a:gd name="T71" fmla="*/ 2147483646 h 49"/>
              <a:gd name="T72" fmla="*/ 2147483646 w 52"/>
              <a:gd name="T73" fmla="*/ 2147483646 h 4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52" h="49">
                <a:moveTo>
                  <a:pt x="24" y="44"/>
                </a:moveTo>
                <a:cubicBezTo>
                  <a:pt x="27" y="40"/>
                  <a:pt x="27" y="40"/>
                  <a:pt x="27" y="40"/>
                </a:cubicBezTo>
                <a:cubicBezTo>
                  <a:pt x="32" y="36"/>
                  <a:pt x="32" y="36"/>
                  <a:pt x="32" y="36"/>
                </a:cubicBezTo>
                <a:cubicBezTo>
                  <a:pt x="38" y="33"/>
                  <a:pt x="38" y="33"/>
                  <a:pt x="38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50" y="32"/>
                  <a:pt x="50" y="32"/>
                  <a:pt x="50" y="32"/>
                </a:cubicBezTo>
                <a:cubicBezTo>
                  <a:pt x="51" y="29"/>
                  <a:pt x="51" y="29"/>
                  <a:pt x="51" y="29"/>
                </a:cubicBezTo>
                <a:cubicBezTo>
                  <a:pt x="52" y="20"/>
                  <a:pt x="52" y="20"/>
                  <a:pt x="52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47" y="18"/>
                  <a:pt x="47" y="18"/>
                  <a:pt x="47" y="18"/>
                </a:cubicBezTo>
                <a:cubicBezTo>
                  <a:pt x="21" y="0"/>
                  <a:pt x="21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1" y="29"/>
                  <a:pt x="21" y="29"/>
                  <a:pt x="21" y="29"/>
                </a:cubicBezTo>
                <a:cubicBezTo>
                  <a:pt x="23" y="30"/>
                  <a:pt x="23" y="30"/>
                  <a:pt x="23" y="30"/>
                </a:cubicBezTo>
                <a:cubicBezTo>
                  <a:pt x="20" y="32"/>
                  <a:pt x="20" y="32"/>
                  <a:pt x="20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5" y="33"/>
                  <a:pt x="5" y="33"/>
                  <a:pt x="5" y="33"/>
                </a:cubicBezTo>
                <a:cubicBezTo>
                  <a:pt x="3" y="31"/>
                  <a:pt x="3" y="31"/>
                  <a:pt x="3" y="3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3" y="42"/>
                  <a:pt x="3" y="42"/>
                  <a:pt x="3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2" y="43"/>
                  <a:pt x="2" y="43"/>
                  <a:pt x="2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3"/>
                  <a:pt x="10" y="42"/>
                  <a:pt x="10" y="42"/>
                </a:cubicBezTo>
                <a:cubicBezTo>
                  <a:pt x="11" y="42"/>
                  <a:pt x="11" y="44"/>
                  <a:pt x="11" y="4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8"/>
                  <a:pt x="15" y="48"/>
                  <a:pt x="15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7"/>
                  <a:pt x="23" y="47"/>
                  <a:pt x="23" y="47"/>
                </a:cubicBezTo>
                <a:lnTo>
                  <a:pt x="24" y="4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03" name="Freeform 367"/>
          <p:cNvSpPr>
            <a:spLocks/>
          </p:cNvSpPr>
          <p:nvPr/>
        </p:nvSpPr>
        <p:spPr bwMode="auto">
          <a:xfrm>
            <a:off x="7592771" y="4265002"/>
            <a:ext cx="176213" cy="238125"/>
          </a:xfrm>
          <a:custGeom>
            <a:avLst/>
            <a:gdLst>
              <a:gd name="T0" fmla="*/ 2147483646 w 180"/>
              <a:gd name="T1" fmla="*/ 2147483646 h 246"/>
              <a:gd name="T2" fmla="*/ 2147483646 w 180"/>
              <a:gd name="T3" fmla="*/ 2147483646 h 246"/>
              <a:gd name="T4" fmla="*/ 2147483646 w 180"/>
              <a:gd name="T5" fmla="*/ 2147483646 h 246"/>
              <a:gd name="T6" fmla="*/ 2147483646 w 180"/>
              <a:gd name="T7" fmla="*/ 2147483646 h 246"/>
              <a:gd name="T8" fmla="*/ 2147483646 w 180"/>
              <a:gd name="T9" fmla="*/ 2147483646 h 246"/>
              <a:gd name="T10" fmla="*/ 2147483646 w 180"/>
              <a:gd name="T11" fmla="*/ 2147483646 h 246"/>
              <a:gd name="T12" fmla="*/ 2147483646 w 180"/>
              <a:gd name="T13" fmla="*/ 2147483646 h 246"/>
              <a:gd name="T14" fmla="*/ 2147483646 w 180"/>
              <a:gd name="T15" fmla="*/ 2147483646 h 246"/>
              <a:gd name="T16" fmla="*/ 2147483646 w 180"/>
              <a:gd name="T17" fmla="*/ 2147483646 h 246"/>
              <a:gd name="T18" fmla="*/ 2147483646 w 180"/>
              <a:gd name="T19" fmla="*/ 2147483646 h 246"/>
              <a:gd name="T20" fmla="*/ 2147483646 w 180"/>
              <a:gd name="T21" fmla="*/ 2147483646 h 246"/>
              <a:gd name="T22" fmla="*/ 2147483646 w 180"/>
              <a:gd name="T23" fmla="*/ 2147483646 h 246"/>
              <a:gd name="T24" fmla="*/ 2147483646 w 180"/>
              <a:gd name="T25" fmla="*/ 2147483646 h 246"/>
              <a:gd name="T26" fmla="*/ 0 w 180"/>
              <a:gd name="T27" fmla="*/ 2147483646 h 246"/>
              <a:gd name="T28" fmla="*/ 0 w 180"/>
              <a:gd name="T29" fmla="*/ 2147483646 h 246"/>
              <a:gd name="T30" fmla="*/ 2147483646 w 180"/>
              <a:gd name="T31" fmla="*/ 2147483646 h 246"/>
              <a:gd name="T32" fmla="*/ 2147483646 w 180"/>
              <a:gd name="T33" fmla="*/ 2147483646 h 246"/>
              <a:gd name="T34" fmla="*/ 2147483646 w 180"/>
              <a:gd name="T35" fmla="*/ 2147483646 h 246"/>
              <a:gd name="T36" fmla="*/ 2147483646 w 180"/>
              <a:gd name="T37" fmla="*/ 2147483646 h 246"/>
              <a:gd name="T38" fmla="*/ 2147483646 w 180"/>
              <a:gd name="T39" fmla="*/ 2147483646 h 246"/>
              <a:gd name="T40" fmla="*/ 2147483646 w 180"/>
              <a:gd name="T41" fmla="*/ 0 h 246"/>
              <a:gd name="T42" fmla="*/ 2147483646 w 180"/>
              <a:gd name="T43" fmla="*/ 2147483646 h 24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80" h="246">
                <a:moveTo>
                  <a:pt x="72" y="18"/>
                </a:moveTo>
                <a:lnTo>
                  <a:pt x="48" y="12"/>
                </a:lnTo>
                <a:lnTo>
                  <a:pt x="48" y="6"/>
                </a:lnTo>
                <a:lnTo>
                  <a:pt x="30" y="18"/>
                </a:lnTo>
                <a:lnTo>
                  <a:pt x="42" y="36"/>
                </a:lnTo>
                <a:lnTo>
                  <a:pt x="84" y="60"/>
                </a:lnTo>
                <a:lnTo>
                  <a:pt x="126" y="66"/>
                </a:lnTo>
                <a:lnTo>
                  <a:pt x="78" y="120"/>
                </a:lnTo>
                <a:lnTo>
                  <a:pt x="36" y="132"/>
                </a:lnTo>
                <a:lnTo>
                  <a:pt x="18" y="144"/>
                </a:lnTo>
                <a:lnTo>
                  <a:pt x="24" y="150"/>
                </a:lnTo>
                <a:lnTo>
                  <a:pt x="18" y="144"/>
                </a:lnTo>
                <a:lnTo>
                  <a:pt x="18" y="150"/>
                </a:lnTo>
                <a:lnTo>
                  <a:pt x="0" y="168"/>
                </a:lnTo>
                <a:lnTo>
                  <a:pt x="0" y="228"/>
                </a:lnTo>
                <a:lnTo>
                  <a:pt x="12" y="246"/>
                </a:lnTo>
                <a:lnTo>
                  <a:pt x="42" y="204"/>
                </a:lnTo>
                <a:lnTo>
                  <a:pt x="90" y="180"/>
                </a:lnTo>
                <a:lnTo>
                  <a:pt x="132" y="132"/>
                </a:lnTo>
                <a:lnTo>
                  <a:pt x="168" y="48"/>
                </a:lnTo>
                <a:lnTo>
                  <a:pt x="180" y="0"/>
                </a:lnTo>
                <a:lnTo>
                  <a:pt x="72" y="1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04" name="Freeform 368"/>
          <p:cNvSpPr>
            <a:spLocks/>
          </p:cNvSpPr>
          <p:nvPr/>
        </p:nvSpPr>
        <p:spPr bwMode="auto">
          <a:xfrm>
            <a:off x="7085565" y="4247143"/>
            <a:ext cx="23813" cy="92869"/>
          </a:xfrm>
          <a:custGeom>
            <a:avLst/>
            <a:gdLst>
              <a:gd name="T0" fmla="*/ 2147483646 w 24"/>
              <a:gd name="T1" fmla="*/ 0 h 96"/>
              <a:gd name="T2" fmla="*/ 2147483646 w 24"/>
              <a:gd name="T3" fmla="*/ 0 h 96"/>
              <a:gd name="T4" fmla="*/ 2147483646 w 24"/>
              <a:gd name="T5" fmla="*/ 2147483646 h 96"/>
              <a:gd name="T6" fmla="*/ 0 w 24"/>
              <a:gd name="T7" fmla="*/ 2147483646 h 96"/>
              <a:gd name="T8" fmla="*/ 0 w 24"/>
              <a:gd name="T9" fmla="*/ 2147483646 h 96"/>
              <a:gd name="T10" fmla="*/ 2147483646 w 24"/>
              <a:gd name="T11" fmla="*/ 2147483646 h 96"/>
              <a:gd name="T12" fmla="*/ 2147483646 w 24"/>
              <a:gd name="T13" fmla="*/ 2147483646 h 96"/>
              <a:gd name="T14" fmla="*/ 2147483646 w 24"/>
              <a:gd name="T15" fmla="*/ 0 h 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  <a:lnTo>
                  <a:pt x="12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05" name="Freeform 369"/>
          <p:cNvSpPr>
            <a:spLocks/>
          </p:cNvSpPr>
          <p:nvPr/>
        </p:nvSpPr>
        <p:spPr bwMode="auto">
          <a:xfrm>
            <a:off x="7085565" y="4247143"/>
            <a:ext cx="23813" cy="92869"/>
          </a:xfrm>
          <a:custGeom>
            <a:avLst/>
            <a:gdLst>
              <a:gd name="T0" fmla="*/ 2147483646 w 24"/>
              <a:gd name="T1" fmla="*/ 0 h 96"/>
              <a:gd name="T2" fmla="*/ 2147483646 w 24"/>
              <a:gd name="T3" fmla="*/ 0 h 96"/>
              <a:gd name="T4" fmla="*/ 2147483646 w 24"/>
              <a:gd name="T5" fmla="*/ 2147483646 h 96"/>
              <a:gd name="T6" fmla="*/ 0 w 24"/>
              <a:gd name="T7" fmla="*/ 2147483646 h 96"/>
              <a:gd name="T8" fmla="*/ 0 w 24"/>
              <a:gd name="T9" fmla="*/ 2147483646 h 96"/>
              <a:gd name="T10" fmla="*/ 2147483646 w 24"/>
              <a:gd name="T11" fmla="*/ 2147483646 h 96"/>
              <a:gd name="T12" fmla="*/ 2147483646 w 24"/>
              <a:gd name="T13" fmla="*/ 2147483646 h 9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06" name="Freeform 370"/>
          <p:cNvSpPr>
            <a:spLocks/>
          </p:cNvSpPr>
          <p:nvPr/>
        </p:nvSpPr>
        <p:spPr bwMode="auto">
          <a:xfrm>
            <a:off x="7073658" y="4036402"/>
            <a:ext cx="194072" cy="303609"/>
          </a:xfrm>
          <a:custGeom>
            <a:avLst/>
            <a:gdLst>
              <a:gd name="T0" fmla="*/ 2147483646 w 198"/>
              <a:gd name="T1" fmla="*/ 2147483646 h 313"/>
              <a:gd name="T2" fmla="*/ 2147483646 w 198"/>
              <a:gd name="T3" fmla="*/ 2147483646 h 313"/>
              <a:gd name="T4" fmla="*/ 2147483646 w 198"/>
              <a:gd name="T5" fmla="*/ 2147483646 h 313"/>
              <a:gd name="T6" fmla="*/ 2147483646 w 198"/>
              <a:gd name="T7" fmla="*/ 2147483646 h 313"/>
              <a:gd name="T8" fmla="*/ 2147483646 w 198"/>
              <a:gd name="T9" fmla="*/ 2147483646 h 313"/>
              <a:gd name="T10" fmla="*/ 2147483646 w 198"/>
              <a:gd name="T11" fmla="*/ 2147483646 h 313"/>
              <a:gd name="T12" fmla="*/ 2147483646 w 198"/>
              <a:gd name="T13" fmla="*/ 2147483646 h 313"/>
              <a:gd name="T14" fmla="*/ 2147483646 w 198"/>
              <a:gd name="T15" fmla="*/ 2147483646 h 313"/>
              <a:gd name="T16" fmla="*/ 2147483646 w 198"/>
              <a:gd name="T17" fmla="*/ 2147483646 h 313"/>
              <a:gd name="T18" fmla="*/ 2147483646 w 198"/>
              <a:gd name="T19" fmla="*/ 2147483646 h 313"/>
              <a:gd name="T20" fmla="*/ 2147483646 w 198"/>
              <a:gd name="T21" fmla="*/ 2147483646 h 313"/>
              <a:gd name="T22" fmla="*/ 2147483646 w 198"/>
              <a:gd name="T23" fmla="*/ 2147483646 h 313"/>
              <a:gd name="T24" fmla="*/ 2147483646 w 198"/>
              <a:gd name="T25" fmla="*/ 0 h 313"/>
              <a:gd name="T26" fmla="*/ 2147483646 w 198"/>
              <a:gd name="T27" fmla="*/ 2147483646 h 313"/>
              <a:gd name="T28" fmla="*/ 2147483646 w 198"/>
              <a:gd name="T29" fmla="*/ 2147483646 h 313"/>
              <a:gd name="T30" fmla="*/ 2147483646 w 198"/>
              <a:gd name="T31" fmla="*/ 2147483646 h 313"/>
              <a:gd name="T32" fmla="*/ 2147483646 w 198"/>
              <a:gd name="T33" fmla="*/ 2147483646 h 313"/>
              <a:gd name="T34" fmla="*/ 2147483646 w 198"/>
              <a:gd name="T35" fmla="*/ 2147483646 h 313"/>
              <a:gd name="T36" fmla="*/ 2147483646 w 198"/>
              <a:gd name="T37" fmla="*/ 2147483646 h 313"/>
              <a:gd name="T38" fmla="*/ 2147483646 w 198"/>
              <a:gd name="T39" fmla="*/ 2147483646 h 313"/>
              <a:gd name="T40" fmla="*/ 2147483646 w 198"/>
              <a:gd name="T41" fmla="*/ 2147483646 h 313"/>
              <a:gd name="T42" fmla="*/ 0 w 198"/>
              <a:gd name="T43" fmla="*/ 2147483646 h 313"/>
              <a:gd name="T44" fmla="*/ 2147483646 w 198"/>
              <a:gd name="T45" fmla="*/ 2147483646 h 313"/>
              <a:gd name="T46" fmla="*/ 2147483646 w 198"/>
              <a:gd name="T47" fmla="*/ 2147483646 h 313"/>
              <a:gd name="T48" fmla="*/ 2147483646 w 198"/>
              <a:gd name="T49" fmla="*/ 2147483646 h 313"/>
              <a:gd name="T50" fmla="*/ 2147483646 w 198"/>
              <a:gd name="T51" fmla="*/ 2147483646 h 313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  <a:lnTo>
                  <a:pt x="36" y="313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07" name="Freeform 371"/>
          <p:cNvSpPr>
            <a:spLocks/>
          </p:cNvSpPr>
          <p:nvPr/>
        </p:nvSpPr>
        <p:spPr bwMode="auto">
          <a:xfrm>
            <a:off x="7073658" y="4036402"/>
            <a:ext cx="194072" cy="303609"/>
          </a:xfrm>
          <a:custGeom>
            <a:avLst/>
            <a:gdLst>
              <a:gd name="T0" fmla="*/ 2147483646 w 198"/>
              <a:gd name="T1" fmla="*/ 2147483646 h 313"/>
              <a:gd name="T2" fmla="*/ 2147483646 w 198"/>
              <a:gd name="T3" fmla="*/ 2147483646 h 313"/>
              <a:gd name="T4" fmla="*/ 2147483646 w 198"/>
              <a:gd name="T5" fmla="*/ 2147483646 h 313"/>
              <a:gd name="T6" fmla="*/ 2147483646 w 198"/>
              <a:gd name="T7" fmla="*/ 2147483646 h 313"/>
              <a:gd name="T8" fmla="*/ 2147483646 w 198"/>
              <a:gd name="T9" fmla="*/ 2147483646 h 313"/>
              <a:gd name="T10" fmla="*/ 2147483646 w 198"/>
              <a:gd name="T11" fmla="*/ 2147483646 h 313"/>
              <a:gd name="T12" fmla="*/ 2147483646 w 198"/>
              <a:gd name="T13" fmla="*/ 2147483646 h 313"/>
              <a:gd name="T14" fmla="*/ 2147483646 w 198"/>
              <a:gd name="T15" fmla="*/ 2147483646 h 313"/>
              <a:gd name="T16" fmla="*/ 2147483646 w 198"/>
              <a:gd name="T17" fmla="*/ 2147483646 h 313"/>
              <a:gd name="T18" fmla="*/ 2147483646 w 198"/>
              <a:gd name="T19" fmla="*/ 2147483646 h 313"/>
              <a:gd name="T20" fmla="*/ 2147483646 w 198"/>
              <a:gd name="T21" fmla="*/ 2147483646 h 313"/>
              <a:gd name="T22" fmla="*/ 2147483646 w 198"/>
              <a:gd name="T23" fmla="*/ 2147483646 h 313"/>
              <a:gd name="T24" fmla="*/ 2147483646 w 198"/>
              <a:gd name="T25" fmla="*/ 0 h 313"/>
              <a:gd name="T26" fmla="*/ 2147483646 w 198"/>
              <a:gd name="T27" fmla="*/ 2147483646 h 313"/>
              <a:gd name="T28" fmla="*/ 2147483646 w 198"/>
              <a:gd name="T29" fmla="*/ 2147483646 h 313"/>
              <a:gd name="T30" fmla="*/ 2147483646 w 198"/>
              <a:gd name="T31" fmla="*/ 2147483646 h 313"/>
              <a:gd name="T32" fmla="*/ 2147483646 w 198"/>
              <a:gd name="T33" fmla="*/ 2147483646 h 313"/>
              <a:gd name="T34" fmla="*/ 2147483646 w 198"/>
              <a:gd name="T35" fmla="*/ 2147483646 h 313"/>
              <a:gd name="T36" fmla="*/ 2147483646 w 198"/>
              <a:gd name="T37" fmla="*/ 2147483646 h 313"/>
              <a:gd name="T38" fmla="*/ 2147483646 w 198"/>
              <a:gd name="T39" fmla="*/ 2147483646 h 313"/>
              <a:gd name="T40" fmla="*/ 2147483646 w 198"/>
              <a:gd name="T41" fmla="*/ 2147483646 h 313"/>
              <a:gd name="T42" fmla="*/ 0 w 198"/>
              <a:gd name="T43" fmla="*/ 2147483646 h 313"/>
              <a:gd name="T44" fmla="*/ 2147483646 w 198"/>
              <a:gd name="T45" fmla="*/ 2147483646 h 313"/>
              <a:gd name="T46" fmla="*/ 2147483646 w 198"/>
              <a:gd name="T47" fmla="*/ 2147483646 h 313"/>
              <a:gd name="T48" fmla="*/ 2147483646 w 198"/>
              <a:gd name="T49" fmla="*/ 2147483646 h 31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08" name="Freeform 372"/>
          <p:cNvSpPr>
            <a:spLocks/>
          </p:cNvSpPr>
          <p:nvPr/>
        </p:nvSpPr>
        <p:spPr bwMode="auto">
          <a:xfrm>
            <a:off x="7133190" y="4896033"/>
            <a:ext cx="298847" cy="265509"/>
          </a:xfrm>
          <a:custGeom>
            <a:avLst/>
            <a:gdLst>
              <a:gd name="T0" fmla="*/ 2147483646 w 51"/>
              <a:gd name="T1" fmla="*/ 2147483646 h 45"/>
              <a:gd name="T2" fmla="*/ 2147483646 w 51"/>
              <a:gd name="T3" fmla="*/ 2147483646 h 45"/>
              <a:gd name="T4" fmla="*/ 2147483646 w 51"/>
              <a:gd name="T5" fmla="*/ 2147483646 h 45"/>
              <a:gd name="T6" fmla="*/ 2147483646 w 51"/>
              <a:gd name="T7" fmla="*/ 2147483646 h 45"/>
              <a:gd name="T8" fmla="*/ 2147483646 w 51"/>
              <a:gd name="T9" fmla="*/ 0 h 45"/>
              <a:gd name="T10" fmla="*/ 2147483646 w 51"/>
              <a:gd name="T11" fmla="*/ 2147483646 h 45"/>
              <a:gd name="T12" fmla="*/ 2147483646 w 51"/>
              <a:gd name="T13" fmla="*/ 2147483646 h 45"/>
              <a:gd name="T14" fmla="*/ 2147483646 w 51"/>
              <a:gd name="T15" fmla="*/ 2147483646 h 45"/>
              <a:gd name="T16" fmla="*/ 2147483646 w 51"/>
              <a:gd name="T17" fmla="*/ 2147483646 h 45"/>
              <a:gd name="T18" fmla="*/ 2147483646 w 51"/>
              <a:gd name="T19" fmla="*/ 2147483646 h 45"/>
              <a:gd name="T20" fmla="*/ 2147483646 w 51"/>
              <a:gd name="T21" fmla="*/ 2147483646 h 45"/>
              <a:gd name="T22" fmla="*/ 2147483646 w 51"/>
              <a:gd name="T23" fmla="*/ 2147483646 h 45"/>
              <a:gd name="T24" fmla="*/ 2147483646 w 51"/>
              <a:gd name="T25" fmla="*/ 2147483646 h 45"/>
              <a:gd name="T26" fmla="*/ 2147483646 w 51"/>
              <a:gd name="T27" fmla="*/ 2147483646 h 45"/>
              <a:gd name="T28" fmla="*/ 2147483646 w 51"/>
              <a:gd name="T29" fmla="*/ 2147483646 h 45"/>
              <a:gd name="T30" fmla="*/ 2147483646 w 51"/>
              <a:gd name="T31" fmla="*/ 2147483646 h 45"/>
              <a:gd name="T32" fmla="*/ 2147483646 w 51"/>
              <a:gd name="T33" fmla="*/ 2147483646 h 45"/>
              <a:gd name="T34" fmla="*/ 0 w 51"/>
              <a:gd name="T35" fmla="*/ 2147483646 h 45"/>
              <a:gd name="T36" fmla="*/ 2147483646 w 51"/>
              <a:gd name="T37" fmla="*/ 2147483646 h 45"/>
              <a:gd name="T38" fmla="*/ 2147483646 w 51"/>
              <a:gd name="T39" fmla="*/ 2147483646 h 45"/>
              <a:gd name="T40" fmla="*/ 2147483646 w 51"/>
              <a:gd name="T41" fmla="*/ 2147483646 h 45"/>
              <a:gd name="T42" fmla="*/ 2147483646 w 51"/>
              <a:gd name="T43" fmla="*/ 2147483646 h 45"/>
              <a:gd name="T44" fmla="*/ 2147483646 w 51"/>
              <a:gd name="T45" fmla="*/ 2147483646 h 45"/>
              <a:gd name="T46" fmla="*/ 2147483646 w 51"/>
              <a:gd name="T47" fmla="*/ 2147483646 h 45"/>
              <a:gd name="T48" fmla="*/ 2147483646 w 51"/>
              <a:gd name="T49" fmla="*/ 2147483646 h 45"/>
              <a:gd name="T50" fmla="*/ 2147483646 w 51"/>
              <a:gd name="T51" fmla="*/ 2147483646 h 45"/>
              <a:gd name="T52" fmla="*/ 2147483646 w 51"/>
              <a:gd name="T53" fmla="*/ 2147483646 h 45"/>
              <a:gd name="T54" fmla="*/ 2147483646 w 51"/>
              <a:gd name="T55" fmla="*/ 2147483646 h 45"/>
              <a:gd name="T56" fmla="*/ 2147483646 w 51"/>
              <a:gd name="T57" fmla="*/ 2147483646 h 45"/>
              <a:gd name="T58" fmla="*/ 2147483646 w 51"/>
              <a:gd name="T59" fmla="*/ 2147483646 h 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1" h="45">
                <a:moveTo>
                  <a:pt x="48" y="1"/>
                </a:moveTo>
                <a:cubicBezTo>
                  <a:pt x="47" y="1"/>
                  <a:pt x="47" y="1"/>
                  <a:pt x="47" y="1"/>
                </a:cubicBezTo>
                <a:cubicBezTo>
                  <a:pt x="46" y="2"/>
                  <a:pt x="46" y="2"/>
                  <a:pt x="46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12"/>
                  <a:pt x="26" y="12"/>
                  <a:pt x="26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17" y="15"/>
                  <a:pt x="17" y="15"/>
                  <a:pt x="17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3"/>
                  <a:pt x="13" y="13"/>
                  <a:pt x="13" y="13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23"/>
                  <a:pt x="9" y="23"/>
                  <a:pt x="9" y="23"/>
                </a:cubicBezTo>
                <a:cubicBezTo>
                  <a:pt x="6" y="24"/>
                  <a:pt x="6" y="24"/>
                  <a:pt x="6" y="24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7"/>
                  <a:pt x="2" y="27"/>
                  <a:pt x="2" y="27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9"/>
                  <a:pt x="5" y="39"/>
                  <a:pt x="5" y="39"/>
                </a:cubicBezTo>
                <a:cubicBezTo>
                  <a:pt x="9" y="45"/>
                  <a:pt x="9" y="45"/>
                  <a:pt x="9" y="45"/>
                </a:cubicBezTo>
                <a:cubicBezTo>
                  <a:pt x="17" y="43"/>
                  <a:pt x="17" y="43"/>
                  <a:pt x="17" y="43"/>
                </a:cubicBezTo>
                <a:cubicBezTo>
                  <a:pt x="25" y="42"/>
                  <a:pt x="25" y="42"/>
                  <a:pt x="25" y="42"/>
                </a:cubicBezTo>
                <a:cubicBezTo>
                  <a:pt x="32" y="41"/>
                  <a:pt x="32" y="41"/>
                  <a:pt x="32" y="41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5"/>
                  <a:pt x="50" y="19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6"/>
                  <a:pt x="49" y="16"/>
                  <a:pt x="49" y="16"/>
                </a:cubicBezTo>
                <a:lnTo>
                  <a:pt x="48" y="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09" name="Freeform 373"/>
          <p:cNvSpPr>
            <a:spLocks/>
          </p:cNvSpPr>
          <p:nvPr/>
        </p:nvSpPr>
        <p:spPr bwMode="auto">
          <a:xfrm>
            <a:off x="7197485" y="4809117"/>
            <a:ext cx="177403" cy="176213"/>
          </a:xfrm>
          <a:custGeom>
            <a:avLst/>
            <a:gdLst>
              <a:gd name="T0" fmla="*/ 2147483646 w 180"/>
              <a:gd name="T1" fmla="*/ 2147483646 h 180"/>
              <a:gd name="T2" fmla="*/ 2147483646 w 180"/>
              <a:gd name="T3" fmla="*/ 2147483646 h 180"/>
              <a:gd name="T4" fmla="*/ 2147483646 w 180"/>
              <a:gd name="T5" fmla="*/ 2147483646 h 180"/>
              <a:gd name="T6" fmla="*/ 2147483646 w 180"/>
              <a:gd name="T7" fmla="*/ 2147483646 h 180"/>
              <a:gd name="T8" fmla="*/ 2147483646 w 180"/>
              <a:gd name="T9" fmla="*/ 2147483646 h 180"/>
              <a:gd name="T10" fmla="*/ 2147483646 w 180"/>
              <a:gd name="T11" fmla="*/ 2147483646 h 180"/>
              <a:gd name="T12" fmla="*/ 2147483646 w 180"/>
              <a:gd name="T13" fmla="*/ 2147483646 h 180"/>
              <a:gd name="T14" fmla="*/ 2147483646 w 180"/>
              <a:gd name="T15" fmla="*/ 0 h 180"/>
              <a:gd name="T16" fmla="*/ 2147483646 w 180"/>
              <a:gd name="T17" fmla="*/ 2147483646 h 180"/>
              <a:gd name="T18" fmla="*/ 2147483646 w 180"/>
              <a:gd name="T19" fmla="*/ 2147483646 h 180"/>
              <a:gd name="T20" fmla="*/ 2147483646 w 180"/>
              <a:gd name="T21" fmla="*/ 2147483646 h 180"/>
              <a:gd name="T22" fmla="*/ 0 w 180"/>
              <a:gd name="T23" fmla="*/ 2147483646 h 180"/>
              <a:gd name="T24" fmla="*/ 0 w 180"/>
              <a:gd name="T25" fmla="*/ 2147483646 h 180"/>
              <a:gd name="T26" fmla="*/ 2147483646 w 180"/>
              <a:gd name="T27" fmla="*/ 2147483646 h 180"/>
              <a:gd name="T28" fmla="*/ 2147483646 w 180"/>
              <a:gd name="T29" fmla="*/ 2147483646 h 180"/>
              <a:gd name="T30" fmla="*/ 2147483646 w 180"/>
              <a:gd name="T31" fmla="*/ 2147483646 h 180"/>
              <a:gd name="T32" fmla="*/ 2147483646 w 180"/>
              <a:gd name="T33" fmla="*/ 2147483646 h 180"/>
              <a:gd name="T34" fmla="*/ 2147483646 w 180"/>
              <a:gd name="T35" fmla="*/ 2147483646 h 180"/>
              <a:gd name="T36" fmla="*/ 2147483646 w 180"/>
              <a:gd name="T37" fmla="*/ 2147483646 h 180"/>
              <a:gd name="T38" fmla="*/ 2147483646 w 180"/>
              <a:gd name="T39" fmla="*/ 2147483646 h 180"/>
              <a:gd name="T40" fmla="*/ 2147483646 w 180"/>
              <a:gd name="T41" fmla="*/ 2147483646 h 180"/>
              <a:gd name="T42" fmla="*/ 2147483646 w 180"/>
              <a:gd name="T43" fmla="*/ 2147483646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80" h="180">
                <a:moveTo>
                  <a:pt x="144" y="54"/>
                </a:moveTo>
                <a:lnTo>
                  <a:pt x="132" y="54"/>
                </a:lnTo>
                <a:lnTo>
                  <a:pt x="114" y="30"/>
                </a:lnTo>
                <a:lnTo>
                  <a:pt x="102" y="6"/>
                </a:lnTo>
                <a:lnTo>
                  <a:pt x="96" y="6"/>
                </a:lnTo>
                <a:lnTo>
                  <a:pt x="84" y="12"/>
                </a:lnTo>
                <a:lnTo>
                  <a:pt x="96" y="6"/>
                </a:lnTo>
                <a:lnTo>
                  <a:pt x="84" y="0"/>
                </a:lnTo>
                <a:lnTo>
                  <a:pt x="66" y="6"/>
                </a:lnTo>
                <a:lnTo>
                  <a:pt x="18" y="18"/>
                </a:lnTo>
                <a:lnTo>
                  <a:pt x="12" y="84"/>
                </a:lnTo>
                <a:lnTo>
                  <a:pt x="0" y="90"/>
                </a:lnTo>
                <a:lnTo>
                  <a:pt x="0" y="144"/>
                </a:lnTo>
                <a:lnTo>
                  <a:pt x="12" y="168"/>
                </a:lnTo>
                <a:lnTo>
                  <a:pt x="18" y="180"/>
                </a:lnTo>
                <a:lnTo>
                  <a:pt x="36" y="180"/>
                </a:lnTo>
                <a:lnTo>
                  <a:pt x="66" y="162"/>
                </a:lnTo>
                <a:lnTo>
                  <a:pt x="90" y="162"/>
                </a:lnTo>
                <a:lnTo>
                  <a:pt x="138" y="120"/>
                </a:lnTo>
                <a:lnTo>
                  <a:pt x="180" y="90"/>
                </a:lnTo>
                <a:lnTo>
                  <a:pt x="150" y="78"/>
                </a:lnTo>
                <a:lnTo>
                  <a:pt x="144" y="5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10" name="Freeform 374"/>
          <p:cNvSpPr>
            <a:spLocks/>
          </p:cNvSpPr>
          <p:nvPr/>
        </p:nvSpPr>
        <p:spPr bwMode="auto">
          <a:xfrm>
            <a:off x="8104145" y="4453761"/>
            <a:ext cx="201216" cy="316706"/>
          </a:xfrm>
          <a:custGeom>
            <a:avLst/>
            <a:gdLst>
              <a:gd name="T0" fmla="*/ 2147483646 w 34"/>
              <a:gd name="T1" fmla="*/ 2147483646 h 54"/>
              <a:gd name="T2" fmla="*/ 2147483646 w 34"/>
              <a:gd name="T3" fmla="*/ 2147483646 h 54"/>
              <a:gd name="T4" fmla="*/ 2147483646 w 34"/>
              <a:gd name="T5" fmla="*/ 2147483646 h 54"/>
              <a:gd name="T6" fmla="*/ 2147483646 w 34"/>
              <a:gd name="T7" fmla="*/ 2147483646 h 54"/>
              <a:gd name="T8" fmla="*/ 2147483646 w 34"/>
              <a:gd name="T9" fmla="*/ 2147483646 h 54"/>
              <a:gd name="T10" fmla="*/ 2147483646 w 34"/>
              <a:gd name="T11" fmla="*/ 2147483646 h 54"/>
              <a:gd name="T12" fmla="*/ 2147483646 w 34"/>
              <a:gd name="T13" fmla="*/ 2147483646 h 54"/>
              <a:gd name="T14" fmla="*/ 2147483646 w 34"/>
              <a:gd name="T15" fmla="*/ 2147483646 h 54"/>
              <a:gd name="T16" fmla="*/ 2147483646 w 34"/>
              <a:gd name="T17" fmla="*/ 2147483646 h 54"/>
              <a:gd name="T18" fmla="*/ 2147483646 w 34"/>
              <a:gd name="T19" fmla="*/ 2147483646 h 54"/>
              <a:gd name="T20" fmla="*/ 2147483646 w 34"/>
              <a:gd name="T21" fmla="*/ 2147483646 h 54"/>
              <a:gd name="T22" fmla="*/ 2147483646 w 34"/>
              <a:gd name="T23" fmla="*/ 2147483646 h 54"/>
              <a:gd name="T24" fmla="*/ 0 w 34"/>
              <a:gd name="T25" fmla="*/ 2147483646 h 54"/>
              <a:gd name="T26" fmla="*/ 0 w 34"/>
              <a:gd name="T27" fmla="*/ 2147483646 h 54"/>
              <a:gd name="T28" fmla="*/ 2147483646 w 34"/>
              <a:gd name="T29" fmla="*/ 2147483646 h 54"/>
              <a:gd name="T30" fmla="*/ 2147483646 w 34"/>
              <a:gd name="T31" fmla="*/ 2147483646 h 54"/>
              <a:gd name="T32" fmla="*/ 2147483646 w 34"/>
              <a:gd name="T33" fmla="*/ 2147483646 h 54"/>
              <a:gd name="T34" fmla="*/ 2147483646 w 34"/>
              <a:gd name="T35" fmla="*/ 2147483646 h 54"/>
              <a:gd name="T36" fmla="*/ 2147483646 w 34"/>
              <a:gd name="T37" fmla="*/ 2147483646 h 54"/>
              <a:gd name="T38" fmla="*/ 2147483646 w 34"/>
              <a:gd name="T39" fmla="*/ 2147483646 h 54"/>
              <a:gd name="T40" fmla="*/ 2147483646 w 34"/>
              <a:gd name="T41" fmla="*/ 2147483646 h 54"/>
              <a:gd name="T42" fmla="*/ 2147483646 w 34"/>
              <a:gd name="T43" fmla="*/ 2147483646 h 54"/>
              <a:gd name="T44" fmla="*/ 2147483646 w 34"/>
              <a:gd name="T45" fmla="*/ 2147483646 h 54"/>
              <a:gd name="T46" fmla="*/ 2147483646 w 34"/>
              <a:gd name="T47" fmla="*/ 2147483646 h 54"/>
              <a:gd name="T48" fmla="*/ 2147483646 w 34"/>
              <a:gd name="T49" fmla="*/ 2147483646 h 54"/>
              <a:gd name="T50" fmla="*/ 2147483646 w 34"/>
              <a:gd name="T51" fmla="*/ 2147483646 h 54"/>
              <a:gd name="T52" fmla="*/ 2147483646 w 34"/>
              <a:gd name="T53" fmla="*/ 2147483646 h 54"/>
              <a:gd name="T54" fmla="*/ 2147483646 w 34"/>
              <a:gd name="T55" fmla="*/ 2147483646 h 54"/>
              <a:gd name="T56" fmla="*/ 2147483646 w 34"/>
              <a:gd name="T57" fmla="*/ 2147483646 h 54"/>
              <a:gd name="T58" fmla="*/ 2147483646 w 34"/>
              <a:gd name="T59" fmla="*/ 2147483646 h 54"/>
              <a:gd name="T60" fmla="*/ 2147483646 w 34"/>
              <a:gd name="T61" fmla="*/ 2147483646 h 54"/>
              <a:gd name="T62" fmla="*/ 2147483646 w 34"/>
              <a:gd name="T63" fmla="*/ 2147483646 h 54"/>
              <a:gd name="T64" fmla="*/ 2147483646 w 34"/>
              <a:gd name="T65" fmla="*/ 2147483646 h 54"/>
              <a:gd name="T66" fmla="*/ 2147483646 w 34"/>
              <a:gd name="T67" fmla="*/ 2147483646 h 54"/>
              <a:gd name="T68" fmla="*/ 2147483646 w 34"/>
              <a:gd name="T69" fmla="*/ 0 h 54"/>
              <a:gd name="T70" fmla="*/ 2147483646 w 34"/>
              <a:gd name="T71" fmla="*/ 0 h 54"/>
              <a:gd name="T72" fmla="*/ 2147483646 w 34"/>
              <a:gd name="T73" fmla="*/ 2147483646 h 54"/>
              <a:gd name="T74" fmla="*/ 2147483646 w 34"/>
              <a:gd name="T75" fmla="*/ 2147483646 h 5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34" h="54">
                <a:moveTo>
                  <a:pt x="22" y="2"/>
                </a:moveTo>
                <a:cubicBezTo>
                  <a:pt x="17" y="3"/>
                  <a:pt x="17" y="3"/>
                  <a:pt x="17" y="3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8"/>
                  <a:pt x="16" y="8"/>
                  <a:pt x="16" y="8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6"/>
                  <a:pt x="19" y="16"/>
                  <a:pt x="19" y="16"/>
                </a:cubicBezTo>
                <a:cubicBezTo>
                  <a:pt x="16" y="18"/>
                  <a:pt x="16" y="18"/>
                  <a:pt x="16" y="18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3"/>
                  <a:pt x="13" y="13"/>
                  <a:pt x="13" y="13"/>
                </a:cubicBezTo>
                <a:cubicBezTo>
                  <a:pt x="9" y="11"/>
                  <a:pt x="9" y="11"/>
                  <a:pt x="9" y="1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16"/>
                  <a:pt x="1" y="16"/>
                  <a:pt x="1" y="16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8"/>
                  <a:pt x="9" y="28"/>
                  <a:pt x="9" y="28"/>
                </a:cubicBezTo>
                <a:cubicBezTo>
                  <a:pt x="7" y="36"/>
                  <a:pt x="7" y="36"/>
                  <a:pt x="7" y="36"/>
                </a:cubicBezTo>
                <a:cubicBezTo>
                  <a:pt x="5" y="39"/>
                  <a:pt x="5" y="39"/>
                  <a:pt x="5" y="39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54"/>
                  <a:pt x="7" y="54"/>
                  <a:pt x="7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10" y="51"/>
                  <a:pt x="9" y="51"/>
                  <a:pt x="9" y="51"/>
                </a:cubicBezTo>
                <a:cubicBezTo>
                  <a:pt x="16" y="45"/>
                  <a:pt x="16" y="45"/>
                  <a:pt x="16" y="45"/>
                </a:cubicBezTo>
                <a:cubicBezTo>
                  <a:pt x="18" y="40"/>
                  <a:pt x="18" y="40"/>
                  <a:pt x="18" y="40"/>
                </a:cubicBezTo>
                <a:cubicBezTo>
                  <a:pt x="16" y="31"/>
                  <a:pt x="16" y="31"/>
                  <a:pt x="16" y="31"/>
                </a:cubicBezTo>
                <a:cubicBezTo>
                  <a:pt x="21" y="25"/>
                  <a:pt x="21" y="25"/>
                  <a:pt x="21" y="25"/>
                </a:cubicBezTo>
                <a:cubicBezTo>
                  <a:pt x="30" y="20"/>
                  <a:pt x="30" y="20"/>
                  <a:pt x="30" y="20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30" y="1"/>
                  <a:pt x="30" y="1"/>
                </a:cubicBezTo>
                <a:lnTo>
                  <a:pt x="22" y="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11" name="Freeform 375"/>
          <p:cNvSpPr>
            <a:spLocks/>
          </p:cNvSpPr>
          <p:nvPr/>
        </p:nvSpPr>
        <p:spPr bwMode="auto">
          <a:xfrm>
            <a:off x="7379649" y="4492412"/>
            <a:ext cx="195263" cy="198835"/>
          </a:xfrm>
          <a:custGeom>
            <a:avLst/>
            <a:gdLst>
              <a:gd name="T0" fmla="*/ 2147483646 w 33"/>
              <a:gd name="T1" fmla="*/ 2147483646 h 34"/>
              <a:gd name="T2" fmla="*/ 2147483646 w 33"/>
              <a:gd name="T3" fmla="*/ 2147483646 h 34"/>
              <a:gd name="T4" fmla="*/ 2147483646 w 33"/>
              <a:gd name="T5" fmla="*/ 2147483646 h 34"/>
              <a:gd name="T6" fmla="*/ 2147483646 w 33"/>
              <a:gd name="T7" fmla="*/ 2147483646 h 34"/>
              <a:gd name="T8" fmla="*/ 2147483646 w 33"/>
              <a:gd name="T9" fmla="*/ 0 h 34"/>
              <a:gd name="T10" fmla="*/ 2147483646 w 33"/>
              <a:gd name="T11" fmla="*/ 2147483646 h 34"/>
              <a:gd name="T12" fmla="*/ 2147483646 w 33"/>
              <a:gd name="T13" fmla="*/ 2147483646 h 34"/>
              <a:gd name="T14" fmla="*/ 2147483646 w 33"/>
              <a:gd name="T15" fmla="*/ 2147483646 h 34"/>
              <a:gd name="T16" fmla="*/ 2147483646 w 33"/>
              <a:gd name="T17" fmla="*/ 2147483646 h 34"/>
              <a:gd name="T18" fmla="*/ 2147483646 w 33"/>
              <a:gd name="T19" fmla="*/ 2147483646 h 34"/>
              <a:gd name="T20" fmla="*/ 2147483646 w 33"/>
              <a:gd name="T21" fmla="*/ 2147483646 h 34"/>
              <a:gd name="T22" fmla="*/ 0 w 33"/>
              <a:gd name="T23" fmla="*/ 2147483646 h 34"/>
              <a:gd name="T24" fmla="*/ 2147483646 w 33"/>
              <a:gd name="T25" fmla="*/ 2147483646 h 34"/>
              <a:gd name="T26" fmla="*/ 2147483646 w 33"/>
              <a:gd name="T27" fmla="*/ 2147483646 h 34"/>
              <a:gd name="T28" fmla="*/ 2147483646 w 33"/>
              <a:gd name="T29" fmla="*/ 2147483646 h 34"/>
              <a:gd name="T30" fmla="*/ 2147483646 w 33"/>
              <a:gd name="T31" fmla="*/ 2147483646 h 34"/>
              <a:gd name="T32" fmla="*/ 2147483646 w 33"/>
              <a:gd name="T33" fmla="*/ 2147483646 h 34"/>
              <a:gd name="T34" fmla="*/ 2147483646 w 33"/>
              <a:gd name="T35" fmla="*/ 2147483646 h 34"/>
              <a:gd name="T36" fmla="*/ 2147483646 w 33"/>
              <a:gd name="T37" fmla="*/ 2147483646 h 34"/>
              <a:gd name="T38" fmla="*/ 2147483646 w 33"/>
              <a:gd name="T39" fmla="*/ 2147483646 h 34"/>
              <a:gd name="T40" fmla="*/ 2147483646 w 33"/>
              <a:gd name="T41" fmla="*/ 2147483646 h 34"/>
              <a:gd name="T42" fmla="*/ 2147483646 w 33"/>
              <a:gd name="T43" fmla="*/ 2147483646 h 34"/>
              <a:gd name="T44" fmla="*/ 2147483646 w 33"/>
              <a:gd name="T45" fmla="*/ 2147483646 h 34"/>
              <a:gd name="T46" fmla="*/ 2147483646 w 33"/>
              <a:gd name="T47" fmla="*/ 2147483646 h 34"/>
              <a:gd name="T48" fmla="*/ 2147483646 w 33"/>
              <a:gd name="T49" fmla="*/ 2147483646 h 34"/>
              <a:gd name="T50" fmla="*/ 2147483646 w 33"/>
              <a:gd name="T51" fmla="*/ 2147483646 h 34"/>
              <a:gd name="T52" fmla="*/ 2147483646 w 33"/>
              <a:gd name="T53" fmla="*/ 2147483646 h 3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33" h="34">
                <a:moveTo>
                  <a:pt x="25" y="6"/>
                </a:move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5"/>
                  <a:pt x="12" y="5"/>
                  <a:pt x="12" y="5"/>
                </a:cubicBezTo>
                <a:cubicBezTo>
                  <a:pt x="8" y="5"/>
                  <a:pt x="8" y="5"/>
                  <a:pt x="8" y="5"/>
                </a:cubicBezTo>
                <a:cubicBezTo>
                  <a:pt x="6" y="1"/>
                  <a:pt x="6" y="1"/>
                  <a:pt x="6" y="1"/>
                </a:cubicBezTo>
                <a:cubicBezTo>
                  <a:pt x="1" y="1"/>
                  <a:pt x="1" y="1"/>
                  <a:pt x="1" y="1"/>
                </a:cubicBezTo>
                <a:cubicBezTo>
                  <a:pt x="2" y="8"/>
                  <a:pt x="2" y="8"/>
                  <a:pt x="2" y="8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8" y="26"/>
                  <a:pt x="9" y="26"/>
                </a:cubicBezTo>
                <a:cubicBezTo>
                  <a:pt x="9" y="26"/>
                  <a:pt x="14" y="27"/>
                  <a:pt x="14" y="27"/>
                </a:cubicBezTo>
                <a:cubicBezTo>
                  <a:pt x="15" y="29"/>
                  <a:pt x="15" y="29"/>
                  <a:pt x="15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22" y="33"/>
                  <a:pt x="22" y="33"/>
                  <a:pt x="22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28" y="15"/>
                  <a:pt x="28" y="14"/>
                </a:cubicBezTo>
                <a:cubicBezTo>
                  <a:pt x="28" y="13"/>
                  <a:pt x="29" y="12"/>
                  <a:pt x="30" y="12"/>
                </a:cubicBezTo>
                <a:cubicBezTo>
                  <a:pt x="25" y="9"/>
                  <a:pt x="25" y="9"/>
                  <a:pt x="25" y="9"/>
                </a:cubicBezTo>
                <a:lnTo>
                  <a:pt x="25" y="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12" name="Freeform 376"/>
          <p:cNvSpPr>
            <a:spLocks/>
          </p:cNvSpPr>
          <p:nvPr/>
        </p:nvSpPr>
        <p:spPr bwMode="auto">
          <a:xfrm>
            <a:off x="7049845" y="4585279"/>
            <a:ext cx="223838" cy="223838"/>
          </a:xfrm>
          <a:custGeom>
            <a:avLst/>
            <a:gdLst>
              <a:gd name="T0" fmla="*/ 2147483646 w 38"/>
              <a:gd name="T1" fmla="*/ 2147483646 h 38"/>
              <a:gd name="T2" fmla="*/ 2147483646 w 38"/>
              <a:gd name="T3" fmla="*/ 2147483646 h 38"/>
              <a:gd name="T4" fmla="*/ 2147483646 w 38"/>
              <a:gd name="T5" fmla="*/ 2147483646 h 38"/>
              <a:gd name="T6" fmla="*/ 2147483646 w 38"/>
              <a:gd name="T7" fmla="*/ 2147483646 h 38"/>
              <a:gd name="T8" fmla="*/ 2147483646 w 38"/>
              <a:gd name="T9" fmla="*/ 2147483646 h 38"/>
              <a:gd name="T10" fmla="*/ 2147483646 w 38"/>
              <a:gd name="T11" fmla="*/ 2147483646 h 38"/>
              <a:gd name="T12" fmla="*/ 2147483646 w 38"/>
              <a:gd name="T13" fmla="*/ 2147483646 h 38"/>
              <a:gd name="T14" fmla="*/ 2147483646 w 38"/>
              <a:gd name="T15" fmla="*/ 2147483646 h 38"/>
              <a:gd name="T16" fmla="*/ 2147483646 w 38"/>
              <a:gd name="T17" fmla="*/ 2147483646 h 38"/>
              <a:gd name="T18" fmla="*/ 2147483646 w 38"/>
              <a:gd name="T19" fmla="*/ 2147483646 h 38"/>
              <a:gd name="T20" fmla="*/ 2147483646 w 38"/>
              <a:gd name="T21" fmla="*/ 2147483646 h 38"/>
              <a:gd name="T22" fmla="*/ 2147483646 w 38"/>
              <a:gd name="T23" fmla="*/ 2147483646 h 38"/>
              <a:gd name="T24" fmla="*/ 2147483646 w 38"/>
              <a:gd name="T25" fmla="*/ 2147483646 h 38"/>
              <a:gd name="T26" fmla="*/ 2147483646 w 38"/>
              <a:gd name="T27" fmla="*/ 2147483646 h 38"/>
              <a:gd name="T28" fmla="*/ 2147483646 w 38"/>
              <a:gd name="T29" fmla="*/ 2147483646 h 38"/>
              <a:gd name="T30" fmla="*/ 2147483646 w 38"/>
              <a:gd name="T31" fmla="*/ 2147483646 h 38"/>
              <a:gd name="T32" fmla="*/ 2147483646 w 38"/>
              <a:gd name="T33" fmla="*/ 0 h 38"/>
              <a:gd name="T34" fmla="*/ 2147483646 w 38"/>
              <a:gd name="T35" fmla="*/ 0 h 38"/>
              <a:gd name="T36" fmla="*/ 2147483646 w 38"/>
              <a:gd name="T37" fmla="*/ 2147483646 h 38"/>
              <a:gd name="T38" fmla="*/ 2147483646 w 38"/>
              <a:gd name="T39" fmla="*/ 2147483646 h 38"/>
              <a:gd name="T40" fmla="*/ 2147483646 w 38"/>
              <a:gd name="T41" fmla="*/ 2147483646 h 38"/>
              <a:gd name="T42" fmla="*/ 0 w 38"/>
              <a:gd name="T43" fmla="*/ 2147483646 h 38"/>
              <a:gd name="T44" fmla="*/ 0 w 38"/>
              <a:gd name="T45" fmla="*/ 2147483646 h 38"/>
              <a:gd name="T46" fmla="*/ 2147483646 w 38"/>
              <a:gd name="T47" fmla="*/ 2147483646 h 38"/>
              <a:gd name="T48" fmla="*/ 2147483646 w 38"/>
              <a:gd name="T49" fmla="*/ 2147483646 h 3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8" h="38">
                <a:moveTo>
                  <a:pt x="4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20" y="38"/>
                  <a:pt x="20" y="38"/>
                  <a:pt x="20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34" y="37"/>
                  <a:pt x="34" y="37"/>
                  <a:pt x="34" y="37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22"/>
                  <a:pt x="32" y="22"/>
                  <a:pt x="32" y="22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17"/>
                  <a:pt x="38" y="17"/>
                  <a:pt x="38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25" y="4"/>
                  <a:pt x="24" y="4"/>
                </a:cubicBezTo>
                <a:cubicBezTo>
                  <a:pt x="24" y="4"/>
                  <a:pt x="22" y="6"/>
                  <a:pt x="21" y="6"/>
                </a:cubicBezTo>
                <a:cubicBezTo>
                  <a:pt x="20" y="7"/>
                  <a:pt x="19" y="6"/>
                  <a:pt x="18" y="6"/>
                </a:cubicBezTo>
                <a:cubicBezTo>
                  <a:pt x="17" y="6"/>
                  <a:pt x="13" y="0"/>
                  <a:pt x="12" y="0"/>
                </a:cubicBezTo>
                <a:cubicBezTo>
                  <a:pt x="11" y="0"/>
                  <a:pt x="4" y="0"/>
                  <a:pt x="4" y="0"/>
                </a:cubicBezTo>
                <a:cubicBezTo>
                  <a:pt x="1" y="2"/>
                  <a:pt x="1" y="2"/>
                  <a:pt x="1" y="2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1"/>
                  <a:pt x="4" y="21"/>
                  <a:pt x="4" y="2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6"/>
                  <a:pt x="0" y="36"/>
                  <a:pt x="0" y="36"/>
                </a:cubicBezTo>
                <a:cubicBezTo>
                  <a:pt x="2" y="35"/>
                  <a:pt x="2" y="35"/>
                  <a:pt x="2" y="35"/>
                </a:cubicBezTo>
                <a:lnTo>
                  <a:pt x="4" y="3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13" name="Freeform 377"/>
          <p:cNvSpPr>
            <a:spLocks/>
          </p:cNvSpPr>
          <p:nvPr/>
        </p:nvSpPr>
        <p:spPr bwMode="auto">
          <a:xfrm>
            <a:off x="7049846" y="4374541"/>
            <a:ext cx="347663" cy="345281"/>
          </a:xfrm>
          <a:custGeom>
            <a:avLst/>
            <a:gdLst>
              <a:gd name="T0" fmla="*/ 2147483646 w 59"/>
              <a:gd name="T1" fmla="*/ 2147483646 h 59"/>
              <a:gd name="T2" fmla="*/ 2147483646 w 59"/>
              <a:gd name="T3" fmla="*/ 2147483646 h 59"/>
              <a:gd name="T4" fmla="*/ 2147483646 w 59"/>
              <a:gd name="T5" fmla="*/ 2147483646 h 59"/>
              <a:gd name="T6" fmla="*/ 2147483646 w 59"/>
              <a:gd name="T7" fmla="*/ 2147483646 h 59"/>
              <a:gd name="T8" fmla="*/ 2147483646 w 59"/>
              <a:gd name="T9" fmla="*/ 2147483646 h 59"/>
              <a:gd name="T10" fmla="*/ 2147483646 w 59"/>
              <a:gd name="T11" fmla="*/ 2147483646 h 59"/>
              <a:gd name="T12" fmla="*/ 0 w 59"/>
              <a:gd name="T13" fmla="*/ 2147483646 h 59"/>
              <a:gd name="T14" fmla="*/ 2147483646 w 59"/>
              <a:gd name="T15" fmla="*/ 2147483646 h 59"/>
              <a:gd name="T16" fmla="*/ 2147483646 w 59"/>
              <a:gd name="T17" fmla="*/ 2147483646 h 59"/>
              <a:gd name="T18" fmla="*/ 2147483646 w 59"/>
              <a:gd name="T19" fmla="*/ 2147483646 h 59"/>
              <a:gd name="T20" fmla="*/ 2147483646 w 59"/>
              <a:gd name="T21" fmla="*/ 2147483646 h 59"/>
              <a:gd name="T22" fmla="*/ 2147483646 w 59"/>
              <a:gd name="T23" fmla="*/ 2147483646 h 59"/>
              <a:gd name="T24" fmla="*/ 2147483646 w 59"/>
              <a:gd name="T25" fmla="*/ 2147483646 h 59"/>
              <a:gd name="T26" fmla="*/ 2147483646 w 59"/>
              <a:gd name="T27" fmla="*/ 2147483646 h 59"/>
              <a:gd name="T28" fmla="*/ 2147483646 w 59"/>
              <a:gd name="T29" fmla="*/ 2147483646 h 59"/>
              <a:gd name="T30" fmla="*/ 2147483646 w 59"/>
              <a:gd name="T31" fmla="*/ 2147483646 h 59"/>
              <a:gd name="T32" fmla="*/ 2147483646 w 59"/>
              <a:gd name="T33" fmla="*/ 2147483646 h 59"/>
              <a:gd name="T34" fmla="*/ 2147483646 w 59"/>
              <a:gd name="T35" fmla="*/ 2147483646 h 59"/>
              <a:gd name="T36" fmla="*/ 2147483646 w 59"/>
              <a:gd name="T37" fmla="*/ 2147483646 h 59"/>
              <a:gd name="T38" fmla="*/ 2147483646 w 59"/>
              <a:gd name="T39" fmla="*/ 2147483646 h 59"/>
              <a:gd name="T40" fmla="*/ 2147483646 w 59"/>
              <a:gd name="T41" fmla="*/ 2147483646 h 59"/>
              <a:gd name="T42" fmla="*/ 2147483646 w 59"/>
              <a:gd name="T43" fmla="*/ 2147483646 h 59"/>
              <a:gd name="T44" fmla="*/ 2147483646 w 59"/>
              <a:gd name="T45" fmla="*/ 2147483646 h 59"/>
              <a:gd name="T46" fmla="*/ 2147483646 w 59"/>
              <a:gd name="T47" fmla="*/ 2147483646 h 59"/>
              <a:gd name="T48" fmla="*/ 2147483646 w 59"/>
              <a:gd name="T49" fmla="*/ 2147483646 h 59"/>
              <a:gd name="T50" fmla="*/ 2147483646 w 59"/>
              <a:gd name="T51" fmla="*/ 2147483646 h 59"/>
              <a:gd name="T52" fmla="*/ 2147483646 w 59"/>
              <a:gd name="T53" fmla="*/ 2147483646 h 59"/>
              <a:gd name="T54" fmla="*/ 2147483646 w 59"/>
              <a:gd name="T55" fmla="*/ 2147483646 h 59"/>
              <a:gd name="T56" fmla="*/ 2147483646 w 59"/>
              <a:gd name="T57" fmla="*/ 2147483646 h 59"/>
              <a:gd name="T58" fmla="*/ 2147483646 w 59"/>
              <a:gd name="T59" fmla="*/ 2147483646 h 59"/>
              <a:gd name="T60" fmla="*/ 2147483646 w 59"/>
              <a:gd name="T61" fmla="*/ 2147483646 h 59"/>
              <a:gd name="T62" fmla="*/ 2147483646 w 59"/>
              <a:gd name="T63" fmla="*/ 2147483646 h 59"/>
              <a:gd name="T64" fmla="*/ 2147483646 w 59"/>
              <a:gd name="T65" fmla="*/ 2147483646 h 59"/>
              <a:gd name="T66" fmla="*/ 2147483646 w 59"/>
              <a:gd name="T67" fmla="*/ 2147483646 h 59"/>
              <a:gd name="T68" fmla="*/ 2147483646 w 59"/>
              <a:gd name="T69" fmla="*/ 0 h 59"/>
              <a:gd name="T70" fmla="*/ 2147483646 w 59"/>
              <a:gd name="T71" fmla="*/ 2147483646 h 59"/>
              <a:gd name="T72" fmla="*/ 2147483646 w 59"/>
              <a:gd name="T73" fmla="*/ 2147483646 h 59"/>
              <a:gd name="T74" fmla="*/ 2147483646 w 59"/>
              <a:gd name="T75" fmla="*/ 2147483646 h 59"/>
              <a:gd name="T76" fmla="*/ 2147483646 w 59"/>
              <a:gd name="T77" fmla="*/ 2147483646 h 59"/>
              <a:gd name="T78" fmla="*/ 2147483646 w 59"/>
              <a:gd name="T79" fmla="*/ 2147483646 h 5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9" h="59">
                <a:moveTo>
                  <a:pt x="21" y="6"/>
                </a:moveTo>
                <a:cubicBezTo>
                  <a:pt x="18" y="18"/>
                  <a:pt x="18" y="18"/>
                  <a:pt x="18" y="18"/>
                </a:cubicBezTo>
                <a:cubicBezTo>
                  <a:pt x="15" y="21"/>
                  <a:pt x="15" y="21"/>
                  <a:pt x="15" y="21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32"/>
                  <a:pt x="7" y="32"/>
                  <a:pt x="7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6"/>
                  <a:pt x="11" y="36"/>
                  <a:pt x="12" y="36"/>
                </a:cubicBezTo>
                <a:cubicBezTo>
                  <a:pt x="13" y="36"/>
                  <a:pt x="17" y="42"/>
                  <a:pt x="18" y="42"/>
                </a:cubicBezTo>
                <a:cubicBezTo>
                  <a:pt x="19" y="42"/>
                  <a:pt x="20" y="43"/>
                  <a:pt x="21" y="42"/>
                </a:cubicBezTo>
                <a:cubicBezTo>
                  <a:pt x="22" y="42"/>
                  <a:pt x="24" y="40"/>
                  <a:pt x="24" y="40"/>
                </a:cubicBezTo>
                <a:cubicBezTo>
                  <a:pt x="25" y="40"/>
                  <a:pt x="30" y="40"/>
                  <a:pt x="30" y="40"/>
                </a:cubicBezTo>
                <a:cubicBezTo>
                  <a:pt x="32" y="52"/>
                  <a:pt x="32" y="52"/>
                  <a:pt x="32" y="52"/>
                </a:cubicBezTo>
                <a:cubicBezTo>
                  <a:pt x="38" y="53"/>
                  <a:pt x="38" y="53"/>
                  <a:pt x="38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9" y="56"/>
                  <a:pt x="49" y="56"/>
                  <a:pt x="49" y="56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57"/>
                  <a:pt x="55" y="57"/>
                  <a:pt x="55" y="57"/>
                </a:cubicBezTo>
                <a:cubicBezTo>
                  <a:pt x="52" y="53"/>
                  <a:pt x="52" y="53"/>
                  <a:pt x="52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4"/>
                  <a:pt x="54" y="44"/>
                  <a:pt x="54" y="44"/>
                </a:cubicBezTo>
                <a:cubicBezTo>
                  <a:pt x="57" y="43"/>
                  <a:pt x="57" y="43"/>
                  <a:pt x="57" y="43"/>
                </a:cubicBezTo>
                <a:cubicBezTo>
                  <a:pt x="55" y="37"/>
                  <a:pt x="55" y="37"/>
                  <a:pt x="55" y="37"/>
                </a:cubicBezTo>
                <a:cubicBezTo>
                  <a:pt x="54" y="31"/>
                  <a:pt x="54" y="31"/>
                  <a:pt x="54" y="31"/>
                </a:cubicBezTo>
                <a:cubicBezTo>
                  <a:pt x="53" y="25"/>
                  <a:pt x="53" y="25"/>
                  <a:pt x="53" y="25"/>
                </a:cubicBezTo>
                <a:cubicBezTo>
                  <a:pt x="55" y="18"/>
                  <a:pt x="55" y="18"/>
                  <a:pt x="55" y="18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49" y="0"/>
                  <a:pt x="49" y="0"/>
                  <a:pt x="4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32" y="3"/>
                  <a:pt x="32" y="3"/>
                  <a:pt x="32" y="3"/>
                </a:cubicBezTo>
                <a:cubicBezTo>
                  <a:pt x="27" y="1"/>
                  <a:pt x="27" y="1"/>
                  <a:pt x="27" y="1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6"/>
                  <a:pt x="21" y="6"/>
                  <a:pt x="21" y="6"/>
                </a:cubicBezTo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14" name="Freeform 378"/>
          <p:cNvSpPr>
            <a:spLocks/>
          </p:cNvSpPr>
          <p:nvPr/>
        </p:nvSpPr>
        <p:spPr bwMode="auto">
          <a:xfrm>
            <a:off x="7437992" y="4139986"/>
            <a:ext cx="277415" cy="265510"/>
          </a:xfrm>
          <a:custGeom>
            <a:avLst/>
            <a:gdLst>
              <a:gd name="T0" fmla="*/ 2147483646 w 47"/>
              <a:gd name="T1" fmla="*/ 2147483646 h 45"/>
              <a:gd name="T2" fmla="*/ 2147483646 w 47"/>
              <a:gd name="T3" fmla="*/ 2147483646 h 45"/>
              <a:gd name="T4" fmla="*/ 2147483646 w 47"/>
              <a:gd name="T5" fmla="*/ 2147483646 h 45"/>
              <a:gd name="T6" fmla="*/ 2147483646 w 47"/>
              <a:gd name="T7" fmla="*/ 2147483646 h 45"/>
              <a:gd name="T8" fmla="*/ 2147483646 w 47"/>
              <a:gd name="T9" fmla="*/ 2147483646 h 45"/>
              <a:gd name="T10" fmla="*/ 2147483646 w 47"/>
              <a:gd name="T11" fmla="*/ 2147483646 h 45"/>
              <a:gd name="T12" fmla="*/ 2147483646 w 47"/>
              <a:gd name="T13" fmla="*/ 2147483646 h 45"/>
              <a:gd name="T14" fmla="*/ 2147483646 w 47"/>
              <a:gd name="T15" fmla="*/ 2147483646 h 45"/>
              <a:gd name="T16" fmla="*/ 2147483646 w 47"/>
              <a:gd name="T17" fmla="*/ 2147483646 h 45"/>
              <a:gd name="T18" fmla="*/ 2147483646 w 47"/>
              <a:gd name="T19" fmla="*/ 2147483646 h 45"/>
              <a:gd name="T20" fmla="*/ 2147483646 w 47"/>
              <a:gd name="T21" fmla="*/ 2147483646 h 45"/>
              <a:gd name="T22" fmla="*/ 2147483646 w 47"/>
              <a:gd name="T23" fmla="*/ 2147483646 h 45"/>
              <a:gd name="T24" fmla="*/ 2147483646 w 47"/>
              <a:gd name="T25" fmla="*/ 2147483646 h 45"/>
              <a:gd name="T26" fmla="*/ 2147483646 w 47"/>
              <a:gd name="T27" fmla="*/ 2147483646 h 45"/>
              <a:gd name="T28" fmla="*/ 2147483646 w 47"/>
              <a:gd name="T29" fmla="*/ 0 h 45"/>
              <a:gd name="T30" fmla="*/ 2147483646 w 47"/>
              <a:gd name="T31" fmla="*/ 0 h 45"/>
              <a:gd name="T32" fmla="*/ 2147483646 w 47"/>
              <a:gd name="T33" fmla="*/ 2147483646 h 45"/>
              <a:gd name="T34" fmla="*/ 2147483646 w 47"/>
              <a:gd name="T35" fmla="*/ 2147483646 h 45"/>
              <a:gd name="T36" fmla="*/ 2147483646 w 47"/>
              <a:gd name="T37" fmla="*/ 2147483646 h 45"/>
              <a:gd name="T38" fmla="*/ 2147483646 w 47"/>
              <a:gd name="T39" fmla="*/ 2147483646 h 45"/>
              <a:gd name="T40" fmla="*/ 2147483646 w 47"/>
              <a:gd name="T41" fmla="*/ 2147483646 h 45"/>
              <a:gd name="T42" fmla="*/ 2147483646 w 47"/>
              <a:gd name="T43" fmla="*/ 2147483646 h 45"/>
              <a:gd name="T44" fmla="*/ 2147483646 w 47"/>
              <a:gd name="T45" fmla="*/ 2147483646 h 45"/>
              <a:gd name="T46" fmla="*/ 0 w 47"/>
              <a:gd name="T47" fmla="*/ 2147483646 h 45"/>
              <a:gd name="T48" fmla="*/ 2147483646 w 47"/>
              <a:gd name="T49" fmla="*/ 2147483646 h 45"/>
              <a:gd name="T50" fmla="*/ 2147483646 w 47"/>
              <a:gd name="T51" fmla="*/ 2147483646 h 45"/>
              <a:gd name="T52" fmla="*/ 2147483646 w 47"/>
              <a:gd name="T53" fmla="*/ 2147483646 h 45"/>
              <a:gd name="T54" fmla="*/ 2147483646 w 47"/>
              <a:gd name="T55" fmla="*/ 2147483646 h 45"/>
              <a:gd name="T56" fmla="*/ 2147483646 w 47"/>
              <a:gd name="T57" fmla="*/ 2147483646 h 45"/>
              <a:gd name="T58" fmla="*/ 2147483646 w 47"/>
              <a:gd name="T59" fmla="*/ 2147483646 h 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7" h="45">
                <a:moveTo>
                  <a:pt x="22" y="45"/>
                </a:moveTo>
                <a:cubicBezTo>
                  <a:pt x="23" y="45"/>
                  <a:pt x="24" y="44"/>
                  <a:pt x="24" y="44"/>
                </a:cubicBezTo>
                <a:cubicBezTo>
                  <a:pt x="27" y="45"/>
                  <a:pt x="27" y="45"/>
                  <a:pt x="27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32" y="43"/>
                  <a:pt x="32" y="43"/>
                  <a:pt x="32" y="43"/>
                </a:cubicBezTo>
                <a:cubicBezTo>
                  <a:pt x="39" y="41"/>
                  <a:pt x="39" y="41"/>
                  <a:pt x="39" y="41"/>
                </a:cubicBezTo>
                <a:cubicBezTo>
                  <a:pt x="47" y="32"/>
                  <a:pt x="47" y="32"/>
                  <a:pt x="47" y="32"/>
                </a:cubicBezTo>
                <a:cubicBezTo>
                  <a:pt x="40" y="31"/>
                  <a:pt x="40" y="31"/>
                  <a:pt x="40" y="31"/>
                </a:cubicBezTo>
                <a:cubicBezTo>
                  <a:pt x="33" y="27"/>
                  <a:pt x="33" y="27"/>
                  <a:pt x="33" y="27"/>
                </a:cubicBezTo>
                <a:cubicBezTo>
                  <a:pt x="31" y="24"/>
                  <a:pt x="31" y="24"/>
                  <a:pt x="31" y="24"/>
                </a:cubicBezTo>
                <a:cubicBezTo>
                  <a:pt x="34" y="22"/>
                  <a:pt x="34" y="22"/>
                  <a:pt x="34" y="22"/>
                </a:cubicBezTo>
                <a:cubicBezTo>
                  <a:pt x="33" y="20"/>
                  <a:pt x="33" y="20"/>
                  <a:pt x="33" y="20"/>
                </a:cubicBezTo>
                <a:cubicBezTo>
                  <a:pt x="25" y="8"/>
                  <a:pt x="25" y="8"/>
                  <a:pt x="25" y="8"/>
                </a:cubicBezTo>
                <a:cubicBezTo>
                  <a:pt x="20" y="6"/>
                  <a:pt x="20" y="6"/>
                  <a:pt x="20" y="6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1"/>
                  <a:pt x="15" y="1"/>
                  <a:pt x="15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11" y="14"/>
                  <a:pt x="11" y="14"/>
                  <a:pt x="11" y="14"/>
                </a:cubicBezTo>
                <a:cubicBezTo>
                  <a:pt x="8" y="20"/>
                  <a:pt x="8" y="20"/>
                  <a:pt x="8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6"/>
                  <a:pt x="4" y="36"/>
                  <a:pt x="4" y="36"/>
                </a:cubicBezTo>
                <a:cubicBezTo>
                  <a:pt x="7" y="39"/>
                  <a:pt x="7" y="39"/>
                  <a:pt x="7" y="39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2"/>
                  <a:pt x="9" y="42"/>
                  <a:pt x="9" y="42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43"/>
                  <a:pt x="21" y="45"/>
                  <a:pt x="22" y="45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15" name="Freeform 379"/>
          <p:cNvSpPr>
            <a:spLocks/>
          </p:cNvSpPr>
          <p:nvPr/>
        </p:nvSpPr>
        <p:spPr bwMode="auto">
          <a:xfrm>
            <a:off x="7455849" y="4386446"/>
            <a:ext cx="153591" cy="176213"/>
          </a:xfrm>
          <a:custGeom>
            <a:avLst/>
            <a:gdLst>
              <a:gd name="T0" fmla="*/ 2147483646 w 26"/>
              <a:gd name="T1" fmla="*/ 2147483646 h 30"/>
              <a:gd name="T2" fmla="*/ 2147483646 w 26"/>
              <a:gd name="T3" fmla="*/ 2147483646 h 30"/>
              <a:gd name="T4" fmla="*/ 2147483646 w 26"/>
              <a:gd name="T5" fmla="*/ 2147483646 h 30"/>
              <a:gd name="T6" fmla="*/ 2147483646 w 26"/>
              <a:gd name="T7" fmla="*/ 2147483646 h 30"/>
              <a:gd name="T8" fmla="*/ 2147483646 w 26"/>
              <a:gd name="T9" fmla="*/ 2147483646 h 30"/>
              <a:gd name="T10" fmla="*/ 2147483646 w 26"/>
              <a:gd name="T11" fmla="*/ 2147483646 h 30"/>
              <a:gd name="T12" fmla="*/ 2147483646 w 26"/>
              <a:gd name="T13" fmla="*/ 2147483646 h 30"/>
              <a:gd name="T14" fmla="*/ 2147483646 w 26"/>
              <a:gd name="T15" fmla="*/ 0 h 30"/>
              <a:gd name="T16" fmla="*/ 2147483646 w 26"/>
              <a:gd name="T17" fmla="*/ 2147483646 h 30"/>
              <a:gd name="T18" fmla="*/ 2147483646 w 26"/>
              <a:gd name="T19" fmla="*/ 2147483646 h 30"/>
              <a:gd name="T20" fmla="*/ 0 w 26"/>
              <a:gd name="T21" fmla="*/ 2147483646 h 30"/>
              <a:gd name="T22" fmla="*/ 2147483646 w 26"/>
              <a:gd name="T23" fmla="*/ 2147483646 h 30"/>
              <a:gd name="T24" fmla="*/ 2147483646 w 26"/>
              <a:gd name="T25" fmla="*/ 2147483646 h 30"/>
              <a:gd name="T26" fmla="*/ 0 w 26"/>
              <a:gd name="T27" fmla="*/ 2147483646 h 30"/>
              <a:gd name="T28" fmla="*/ 2147483646 w 26"/>
              <a:gd name="T29" fmla="*/ 2147483646 h 30"/>
              <a:gd name="T30" fmla="*/ 2147483646 w 26"/>
              <a:gd name="T31" fmla="*/ 2147483646 h 30"/>
              <a:gd name="T32" fmla="*/ 2147483646 w 26"/>
              <a:gd name="T33" fmla="*/ 2147483646 h 30"/>
              <a:gd name="T34" fmla="*/ 2147483646 w 26"/>
              <a:gd name="T35" fmla="*/ 2147483646 h 30"/>
              <a:gd name="T36" fmla="*/ 2147483646 w 26"/>
              <a:gd name="T37" fmla="*/ 2147483646 h 30"/>
              <a:gd name="T38" fmla="*/ 2147483646 w 26"/>
              <a:gd name="T39" fmla="*/ 2147483646 h 30"/>
              <a:gd name="T40" fmla="*/ 2147483646 w 26"/>
              <a:gd name="T41" fmla="*/ 2147483646 h 30"/>
              <a:gd name="T42" fmla="*/ 2147483646 w 26"/>
              <a:gd name="T43" fmla="*/ 2147483646 h 30"/>
              <a:gd name="T44" fmla="*/ 2147483646 w 26"/>
              <a:gd name="T45" fmla="*/ 2147483646 h 3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6" h="30">
                <a:moveTo>
                  <a:pt x="23" y="7"/>
                </a:moveTo>
                <a:cubicBezTo>
                  <a:pt x="26" y="4"/>
                  <a:pt x="26" y="4"/>
                  <a:pt x="26" y="4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2"/>
                  <a:pt x="20" y="3"/>
                  <a:pt x="19" y="3"/>
                </a:cubicBezTo>
                <a:cubicBezTo>
                  <a:pt x="18" y="3"/>
                  <a:pt x="9" y="1"/>
                  <a:pt x="9" y="1"/>
                </a:cubicBezTo>
                <a:cubicBezTo>
                  <a:pt x="6" y="0"/>
                  <a:pt x="6" y="0"/>
                  <a:pt x="6" y="0"/>
                </a:cubicBezTo>
                <a:cubicBezTo>
                  <a:pt x="6" y="1"/>
                  <a:pt x="6" y="1"/>
                  <a:pt x="6" y="1"/>
                </a:cubicBezTo>
                <a:cubicBezTo>
                  <a:pt x="3" y="1"/>
                  <a:pt x="3" y="1"/>
                  <a:pt x="3" y="1"/>
                </a:cubicBezTo>
                <a:cubicBezTo>
                  <a:pt x="0" y="3"/>
                  <a:pt x="0" y="3"/>
                  <a:pt x="0" y="3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19"/>
                  <a:pt x="1" y="19"/>
                  <a:pt x="1" y="19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7"/>
                  <a:pt x="12" y="27"/>
                  <a:pt x="12" y="27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9"/>
                  <a:pt x="18" y="29"/>
                  <a:pt x="18" y="29"/>
                </a:cubicBezTo>
                <a:cubicBezTo>
                  <a:pt x="22" y="23"/>
                  <a:pt x="22" y="23"/>
                  <a:pt x="22" y="23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17"/>
                  <a:pt x="23" y="17"/>
                  <a:pt x="23" y="17"/>
                </a:cubicBezTo>
                <a:lnTo>
                  <a:pt x="23" y="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16" name="Freeform 380"/>
          <p:cNvSpPr>
            <a:spLocks/>
          </p:cNvSpPr>
          <p:nvPr/>
        </p:nvSpPr>
        <p:spPr bwMode="auto">
          <a:xfrm>
            <a:off x="7290352" y="4767446"/>
            <a:ext cx="141684" cy="134540"/>
          </a:xfrm>
          <a:custGeom>
            <a:avLst/>
            <a:gdLst>
              <a:gd name="T0" fmla="*/ 2147483646 w 24"/>
              <a:gd name="T1" fmla="*/ 2147483646 h 23"/>
              <a:gd name="T2" fmla="*/ 2147483646 w 24"/>
              <a:gd name="T3" fmla="*/ 2147483646 h 23"/>
              <a:gd name="T4" fmla="*/ 2147483646 w 24"/>
              <a:gd name="T5" fmla="*/ 2147483646 h 23"/>
              <a:gd name="T6" fmla="*/ 0 w 24"/>
              <a:gd name="T7" fmla="*/ 2147483646 h 23"/>
              <a:gd name="T8" fmla="*/ 2147483646 w 24"/>
              <a:gd name="T9" fmla="*/ 2147483646 h 23"/>
              <a:gd name="T10" fmla="*/ 2147483646 w 24"/>
              <a:gd name="T11" fmla="*/ 2147483646 h 23"/>
              <a:gd name="T12" fmla="*/ 2147483646 w 24"/>
              <a:gd name="T13" fmla="*/ 2147483646 h 23"/>
              <a:gd name="T14" fmla="*/ 2147483646 w 24"/>
              <a:gd name="T15" fmla="*/ 2147483646 h 23"/>
              <a:gd name="T16" fmla="*/ 2147483646 w 24"/>
              <a:gd name="T17" fmla="*/ 2147483646 h 23"/>
              <a:gd name="T18" fmla="*/ 2147483646 w 24"/>
              <a:gd name="T19" fmla="*/ 2147483646 h 23"/>
              <a:gd name="T20" fmla="*/ 2147483646 w 24"/>
              <a:gd name="T21" fmla="*/ 2147483646 h 23"/>
              <a:gd name="T22" fmla="*/ 2147483646 w 24"/>
              <a:gd name="T23" fmla="*/ 2147483646 h 23"/>
              <a:gd name="T24" fmla="*/ 2147483646 w 24"/>
              <a:gd name="T25" fmla="*/ 2147483646 h 23"/>
              <a:gd name="T26" fmla="*/ 2147483646 w 24"/>
              <a:gd name="T27" fmla="*/ 2147483646 h 23"/>
              <a:gd name="T28" fmla="*/ 2147483646 w 24"/>
              <a:gd name="T29" fmla="*/ 2147483646 h 23"/>
              <a:gd name="T30" fmla="*/ 2147483646 w 24"/>
              <a:gd name="T31" fmla="*/ 0 h 23"/>
              <a:gd name="T32" fmla="*/ 2147483646 w 24"/>
              <a:gd name="T33" fmla="*/ 2147483646 h 23"/>
              <a:gd name="T34" fmla="*/ 2147483646 w 24"/>
              <a:gd name="T35" fmla="*/ 2147483646 h 2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" h="23">
                <a:moveTo>
                  <a:pt x="9" y="5"/>
                </a:moveTo>
                <a:cubicBezTo>
                  <a:pt x="9" y="5"/>
                  <a:pt x="6" y="8"/>
                  <a:pt x="6" y="8"/>
                </a:cubicBezTo>
                <a:cubicBezTo>
                  <a:pt x="5" y="8"/>
                  <a:pt x="2" y="7"/>
                  <a:pt x="2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3" y="12"/>
                  <a:pt x="3" y="12"/>
                  <a:pt x="3" y="12"/>
                </a:cubicBezTo>
                <a:cubicBezTo>
                  <a:pt x="6" y="16"/>
                  <a:pt x="6" y="16"/>
                  <a:pt x="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20"/>
                  <a:pt x="9" y="20"/>
                  <a:pt x="9" y="20"/>
                </a:cubicBezTo>
                <a:cubicBezTo>
                  <a:pt x="14" y="22"/>
                  <a:pt x="14" y="22"/>
                  <a:pt x="14" y="22"/>
                </a:cubicBezTo>
                <a:cubicBezTo>
                  <a:pt x="20" y="23"/>
                  <a:pt x="20" y="23"/>
                  <a:pt x="20" y="23"/>
                </a:cubicBezTo>
                <a:cubicBezTo>
                  <a:pt x="22" y="20"/>
                  <a:pt x="22" y="20"/>
                  <a:pt x="22" y="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4" y="3"/>
                  <a:pt x="24" y="3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1"/>
                  <a:pt x="13" y="1"/>
                  <a:pt x="13" y="1"/>
                </a:cubicBezTo>
                <a:lnTo>
                  <a:pt x="9" y="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17" name="Freeform 381"/>
          <p:cNvSpPr>
            <a:spLocks/>
          </p:cNvSpPr>
          <p:nvPr/>
        </p:nvSpPr>
        <p:spPr bwMode="auto">
          <a:xfrm>
            <a:off x="7237966" y="4405495"/>
            <a:ext cx="253603" cy="408384"/>
          </a:xfrm>
          <a:custGeom>
            <a:avLst/>
            <a:gdLst>
              <a:gd name="T0" fmla="*/ 2147483646 w 43"/>
              <a:gd name="T1" fmla="*/ 2147483646 h 70"/>
              <a:gd name="T2" fmla="*/ 2147483646 w 43"/>
              <a:gd name="T3" fmla="*/ 2147483646 h 70"/>
              <a:gd name="T4" fmla="*/ 2147483646 w 43"/>
              <a:gd name="T5" fmla="*/ 2147483646 h 70"/>
              <a:gd name="T6" fmla="*/ 2147483646 w 43"/>
              <a:gd name="T7" fmla="*/ 2147483646 h 70"/>
              <a:gd name="T8" fmla="*/ 2147483646 w 43"/>
              <a:gd name="T9" fmla="*/ 2147483646 h 70"/>
              <a:gd name="T10" fmla="*/ 2147483646 w 43"/>
              <a:gd name="T11" fmla="*/ 2147483646 h 70"/>
              <a:gd name="T12" fmla="*/ 2147483646 w 43"/>
              <a:gd name="T13" fmla="*/ 2147483646 h 70"/>
              <a:gd name="T14" fmla="*/ 2147483646 w 43"/>
              <a:gd name="T15" fmla="*/ 2147483646 h 70"/>
              <a:gd name="T16" fmla="*/ 2147483646 w 43"/>
              <a:gd name="T17" fmla="*/ 2147483646 h 70"/>
              <a:gd name="T18" fmla="*/ 2147483646 w 43"/>
              <a:gd name="T19" fmla="*/ 2147483646 h 70"/>
              <a:gd name="T20" fmla="*/ 2147483646 w 43"/>
              <a:gd name="T21" fmla="*/ 2147483646 h 70"/>
              <a:gd name="T22" fmla="*/ 2147483646 w 43"/>
              <a:gd name="T23" fmla="*/ 2147483646 h 70"/>
              <a:gd name="T24" fmla="*/ 2147483646 w 43"/>
              <a:gd name="T25" fmla="*/ 2147483646 h 70"/>
              <a:gd name="T26" fmla="*/ 2147483646 w 43"/>
              <a:gd name="T27" fmla="*/ 2147483646 h 70"/>
              <a:gd name="T28" fmla="*/ 2147483646 w 43"/>
              <a:gd name="T29" fmla="*/ 2147483646 h 70"/>
              <a:gd name="T30" fmla="*/ 0 w 43"/>
              <a:gd name="T31" fmla="*/ 2147483646 h 70"/>
              <a:gd name="T32" fmla="*/ 0 w 43"/>
              <a:gd name="T33" fmla="*/ 2147483646 h 70"/>
              <a:gd name="T34" fmla="*/ 2147483646 w 43"/>
              <a:gd name="T35" fmla="*/ 2147483646 h 70"/>
              <a:gd name="T36" fmla="*/ 2147483646 w 43"/>
              <a:gd name="T37" fmla="*/ 2147483646 h 70"/>
              <a:gd name="T38" fmla="*/ 2147483646 w 43"/>
              <a:gd name="T39" fmla="*/ 2147483646 h 70"/>
              <a:gd name="T40" fmla="*/ 2147483646 w 43"/>
              <a:gd name="T41" fmla="*/ 2147483646 h 70"/>
              <a:gd name="T42" fmla="*/ 2147483646 w 43"/>
              <a:gd name="T43" fmla="*/ 2147483646 h 70"/>
              <a:gd name="T44" fmla="*/ 2147483646 w 43"/>
              <a:gd name="T45" fmla="*/ 2147483646 h 70"/>
              <a:gd name="T46" fmla="*/ 2147483646 w 43"/>
              <a:gd name="T47" fmla="*/ 2147483646 h 70"/>
              <a:gd name="T48" fmla="*/ 2147483646 w 43"/>
              <a:gd name="T49" fmla="*/ 2147483646 h 70"/>
              <a:gd name="T50" fmla="*/ 2147483646 w 43"/>
              <a:gd name="T51" fmla="*/ 2147483646 h 70"/>
              <a:gd name="T52" fmla="*/ 2147483646 w 43"/>
              <a:gd name="T53" fmla="*/ 2147483646 h 70"/>
              <a:gd name="T54" fmla="*/ 2147483646 w 43"/>
              <a:gd name="T55" fmla="*/ 2147483646 h 70"/>
              <a:gd name="T56" fmla="*/ 2147483646 w 43"/>
              <a:gd name="T57" fmla="*/ 2147483646 h 70"/>
              <a:gd name="T58" fmla="*/ 2147483646 w 43"/>
              <a:gd name="T59" fmla="*/ 2147483646 h 70"/>
              <a:gd name="T60" fmla="*/ 2147483646 w 43"/>
              <a:gd name="T61" fmla="*/ 2147483646 h 70"/>
              <a:gd name="T62" fmla="*/ 2147483646 w 43"/>
              <a:gd name="T63" fmla="*/ 2147483646 h 70"/>
              <a:gd name="T64" fmla="*/ 2147483646 w 43"/>
              <a:gd name="T65" fmla="*/ 2147483646 h 70"/>
              <a:gd name="T66" fmla="*/ 2147483646 w 43"/>
              <a:gd name="T67" fmla="*/ 2147483646 h 70"/>
              <a:gd name="T68" fmla="*/ 2147483646 w 43"/>
              <a:gd name="T69" fmla="*/ 2147483646 h 70"/>
              <a:gd name="T70" fmla="*/ 2147483646 w 43"/>
              <a:gd name="T71" fmla="*/ 2147483646 h 70"/>
              <a:gd name="T72" fmla="*/ 2147483646 w 43"/>
              <a:gd name="T73" fmla="*/ 2147483646 h 70"/>
              <a:gd name="T74" fmla="*/ 2147483646 w 43"/>
              <a:gd name="T75" fmla="*/ 2147483646 h 70"/>
              <a:gd name="T76" fmla="*/ 2147483646 w 43"/>
              <a:gd name="T77" fmla="*/ 2147483646 h 70"/>
              <a:gd name="T78" fmla="*/ 2147483646 w 43"/>
              <a:gd name="T79" fmla="*/ 2147483646 h 70"/>
              <a:gd name="T80" fmla="*/ 2147483646 w 43"/>
              <a:gd name="T81" fmla="*/ 2147483646 h 70"/>
              <a:gd name="T82" fmla="*/ 2147483646 w 43"/>
              <a:gd name="T83" fmla="*/ 2147483646 h 70"/>
              <a:gd name="T84" fmla="*/ 2147483646 w 43"/>
              <a:gd name="T85" fmla="*/ 2147483646 h 70"/>
              <a:gd name="T86" fmla="*/ 2147483646 w 43"/>
              <a:gd name="T87" fmla="*/ 2147483646 h 70"/>
              <a:gd name="T88" fmla="*/ 2147483646 w 43"/>
              <a:gd name="T89" fmla="*/ 2147483646 h 70"/>
              <a:gd name="T90" fmla="*/ 2147483646 w 43"/>
              <a:gd name="T91" fmla="*/ 2147483646 h 70"/>
              <a:gd name="T92" fmla="*/ 2147483646 w 43"/>
              <a:gd name="T93" fmla="*/ 2147483646 h 70"/>
              <a:gd name="T94" fmla="*/ 2147483646 w 43"/>
              <a:gd name="T95" fmla="*/ 2147483646 h 70"/>
              <a:gd name="T96" fmla="*/ 2147483646 w 43"/>
              <a:gd name="T97" fmla="*/ 2147483646 h 70"/>
              <a:gd name="T98" fmla="*/ 2147483646 w 43"/>
              <a:gd name="T99" fmla="*/ 2147483646 h 70"/>
              <a:gd name="T100" fmla="*/ 2147483646 w 43"/>
              <a:gd name="T101" fmla="*/ 2147483646 h 70"/>
              <a:gd name="T102" fmla="*/ 2147483646 w 43"/>
              <a:gd name="T103" fmla="*/ 2147483646 h 70"/>
              <a:gd name="T104" fmla="*/ 2147483646 w 43"/>
              <a:gd name="T105" fmla="*/ 2147483646 h 70"/>
              <a:gd name="T106" fmla="*/ 2147483646 w 43"/>
              <a:gd name="T107" fmla="*/ 2147483646 h 70"/>
              <a:gd name="T108" fmla="*/ 2147483646 w 43"/>
              <a:gd name="T109" fmla="*/ 2147483646 h 70"/>
              <a:gd name="T110" fmla="*/ 2147483646 w 43"/>
              <a:gd name="T111" fmla="*/ 0 h 70"/>
              <a:gd name="T112" fmla="*/ 2147483646 w 43"/>
              <a:gd name="T113" fmla="*/ 0 h 70"/>
              <a:gd name="T114" fmla="*/ 2147483646 w 43"/>
              <a:gd name="T115" fmla="*/ 2147483646 h 70"/>
              <a:gd name="T116" fmla="*/ 2147483646 w 43"/>
              <a:gd name="T117" fmla="*/ 0 h 70"/>
              <a:gd name="T118" fmla="*/ 2147483646 w 43"/>
              <a:gd name="T119" fmla="*/ 2147483646 h 70"/>
              <a:gd name="T120" fmla="*/ 2147483646 w 43"/>
              <a:gd name="T121" fmla="*/ 2147483646 h 7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43" h="70">
                <a:moveTo>
                  <a:pt x="27" y="6"/>
                </a:moveTo>
                <a:cubicBezTo>
                  <a:pt x="23" y="13"/>
                  <a:pt x="23" y="13"/>
                  <a:pt x="23" y="13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6"/>
                  <a:pt x="22" y="26"/>
                  <a:pt x="22" y="26"/>
                </a:cubicBezTo>
                <a:cubicBezTo>
                  <a:pt x="23" y="32"/>
                  <a:pt x="23" y="32"/>
                  <a:pt x="23" y="32"/>
                </a:cubicBezTo>
                <a:cubicBezTo>
                  <a:pt x="25" y="38"/>
                  <a:pt x="25" y="38"/>
                  <a:pt x="25" y="38"/>
                </a:cubicBezTo>
                <a:cubicBezTo>
                  <a:pt x="22" y="39"/>
                  <a:pt x="22" y="39"/>
                  <a:pt x="22" y="39"/>
                </a:cubicBezTo>
                <a:cubicBezTo>
                  <a:pt x="21" y="45"/>
                  <a:pt x="21" y="45"/>
                  <a:pt x="21" y="45"/>
                </a:cubicBezTo>
                <a:cubicBezTo>
                  <a:pt x="20" y="48"/>
                  <a:pt x="20" y="48"/>
                  <a:pt x="20" y="48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4"/>
                  <a:pt x="23" y="54"/>
                  <a:pt x="23" y="54"/>
                </a:cubicBezTo>
                <a:cubicBezTo>
                  <a:pt x="17" y="51"/>
                  <a:pt x="17" y="51"/>
                  <a:pt x="17" y="51"/>
                </a:cubicBezTo>
                <a:cubicBezTo>
                  <a:pt x="11" y="48"/>
                  <a:pt x="11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6" y="52"/>
                  <a:pt x="6" y="52"/>
                  <a:pt x="6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4"/>
                  <a:pt x="0" y="64"/>
                  <a:pt x="0" y="64"/>
                </a:cubicBezTo>
                <a:cubicBezTo>
                  <a:pt x="2" y="68"/>
                  <a:pt x="2" y="68"/>
                  <a:pt x="2" y="68"/>
                </a:cubicBezTo>
                <a:cubicBezTo>
                  <a:pt x="6" y="68"/>
                  <a:pt x="6" y="68"/>
                  <a:pt x="6" y="68"/>
                </a:cubicBezTo>
                <a:cubicBezTo>
                  <a:pt x="8" y="69"/>
                  <a:pt x="8" y="69"/>
                  <a:pt x="8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9" y="70"/>
                  <a:pt x="9" y="70"/>
                  <a:pt x="9" y="70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69"/>
                  <a:pt x="14" y="70"/>
                  <a:pt x="15" y="70"/>
                </a:cubicBezTo>
                <a:cubicBezTo>
                  <a:pt x="15" y="70"/>
                  <a:pt x="18" y="67"/>
                  <a:pt x="18" y="67"/>
                </a:cubicBezTo>
                <a:cubicBezTo>
                  <a:pt x="22" y="63"/>
                  <a:pt x="22" y="63"/>
                  <a:pt x="22" y="63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1"/>
                  <a:pt x="24" y="61"/>
                  <a:pt x="24" y="61"/>
                </a:cubicBezTo>
                <a:cubicBezTo>
                  <a:pt x="33" y="57"/>
                  <a:pt x="33" y="57"/>
                  <a:pt x="33" y="57"/>
                </a:cubicBezTo>
                <a:cubicBezTo>
                  <a:pt x="37" y="59"/>
                  <a:pt x="37" y="59"/>
                  <a:pt x="37" y="59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4"/>
                  <a:pt x="40" y="64"/>
                  <a:pt x="40" y="64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59"/>
                  <a:pt x="43" y="59"/>
                  <a:pt x="43" y="59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49"/>
                  <a:pt x="41" y="49"/>
                  <a:pt x="41" y="49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3" y="41"/>
                  <a:pt x="33" y="41"/>
                </a:cubicBezTo>
                <a:cubicBezTo>
                  <a:pt x="32" y="41"/>
                  <a:pt x="28" y="39"/>
                  <a:pt x="28" y="39"/>
                </a:cubicBezTo>
                <a:cubicBezTo>
                  <a:pt x="26" y="34"/>
                  <a:pt x="26" y="34"/>
                  <a:pt x="26" y="34"/>
                </a:cubicBezTo>
                <a:cubicBezTo>
                  <a:pt x="24" y="26"/>
                  <a:pt x="24" y="26"/>
                  <a:pt x="24" y="26"/>
                </a:cubicBezTo>
                <a:cubicBezTo>
                  <a:pt x="26" y="23"/>
                  <a:pt x="26" y="23"/>
                  <a:pt x="26" y="23"/>
                </a:cubicBezTo>
                <a:cubicBezTo>
                  <a:pt x="25" y="16"/>
                  <a:pt x="25" y="16"/>
                  <a:pt x="25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5"/>
                  <a:pt x="37" y="15"/>
                  <a:pt x="37" y="15"/>
                </a:cubicBezTo>
                <a:cubicBezTo>
                  <a:pt x="38" y="16"/>
                  <a:pt x="38" y="16"/>
                  <a:pt x="38" y="16"/>
                </a:cubicBezTo>
                <a:cubicBezTo>
                  <a:pt x="37" y="10"/>
                  <a:pt x="37" y="10"/>
                  <a:pt x="37" y="10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2"/>
                  <a:pt x="39" y="2"/>
                  <a:pt x="39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8" y="1"/>
                  <a:pt x="28" y="1"/>
                  <a:pt x="28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5"/>
                  <a:pt x="27" y="5"/>
                  <a:pt x="27" y="5"/>
                </a:cubicBezTo>
                <a:lnTo>
                  <a:pt x="27" y="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18" name="Freeform 382"/>
          <p:cNvSpPr>
            <a:spLocks/>
          </p:cNvSpPr>
          <p:nvPr/>
        </p:nvSpPr>
        <p:spPr bwMode="auto">
          <a:xfrm>
            <a:off x="6733140" y="4193566"/>
            <a:ext cx="140494" cy="105965"/>
          </a:xfrm>
          <a:custGeom>
            <a:avLst/>
            <a:gdLst>
              <a:gd name="T0" fmla="*/ 2147483646 w 144"/>
              <a:gd name="T1" fmla="*/ 2147483646 h 109"/>
              <a:gd name="T2" fmla="*/ 2147483646 w 144"/>
              <a:gd name="T3" fmla="*/ 2147483646 h 109"/>
              <a:gd name="T4" fmla="*/ 2147483646 w 144"/>
              <a:gd name="T5" fmla="*/ 2147483646 h 109"/>
              <a:gd name="T6" fmla="*/ 2147483646 w 144"/>
              <a:gd name="T7" fmla="*/ 2147483646 h 109"/>
              <a:gd name="T8" fmla="*/ 2147483646 w 144"/>
              <a:gd name="T9" fmla="*/ 2147483646 h 109"/>
              <a:gd name="T10" fmla="*/ 2147483646 w 144"/>
              <a:gd name="T11" fmla="*/ 2147483646 h 109"/>
              <a:gd name="T12" fmla="*/ 2147483646 w 144"/>
              <a:gd name="T13" fmla="*/ 0 h 109"/>
              <a:gd name="T14" fmla="*/ 2147483646 w 144"/>
              <a:gd name="T15" fmla="*/ 0 h 109"/>
              <a:gd name="T16" fmla="*/ 2147483646 w 144"/>
              <a:gd name="T17" fmla="*/ 2147483646 h 109"/>
              <a:gd name="T18" fmla="*/ 2147483646 w 144"/>
              <a:gd name="T19" fmla="*/ 2147483646 h 109"/>
              <a:gd name="T20" fmla="*/ 2147483646 w 144"/>
              <a:gd name="T21" fmla="*/ 2147483646 h 109"/>
              <a:gd name="T22" fmla="*/ 0 w 144"/>
              <a:gd name="T23" fmla="*/ 2147483646 h 109"/>
              <a:gd name="T24" fmla="*/ 0 w 144"/>
              <a:gd name="T25" fmla="*/ 2147483646 h 109"/>
              <a:gd name="T26" fmla="*/ 2147483646 w 144"/>
              <a:gd name="T27" fmla="*/ 2147483646 h 109"/>
              <a:gd name="T28" fmla="*/ 2147483646 w 144"/>
              <a:gd name="T29" fmla="*/ 2147483646 h 109"/>
              <a:gd name="T30" fmla="*/ 2147483646 w 144"/>
              <a:gd name="T31" fmla="*/ 2147483646 h 109"/>
              <a:gd name="T32" fmla="*/ 2147483646 w 144"/>
              <a:gd name="T33" fmla="*/ 2147483646 h 109"/>
              <a:gd name="T34" fmla="*/ 2147483646 w 144"/>
              <a:gd name="T35" fmla="*/ 2147483646 h 109"/>
              <a:gd name="T36" fmla="*/ 2147483646 w 144"/>
              <a:gd name="T37" fmla="*/ 2147483646 h 109"/>
              <a:gd name="T38" fmla="*/ 2147483646 w 144"/>
              <a:gd name="T39" fmla="*/ 2147483646 h 10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  <a:lnTo>
                  <a:pt x="114" y="79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19" name="Freeform 383"/>
          <p:cNvSpPr>
            <a:spLocks/>
          </p:cNvSpPr>
          <p:nvPr/>
        </p:nvSpPr>
        <p:spPr bwMode="auto">
          <a:xfrm>
            <a:off x="6733140" y="4193566"/>
            <a:ext cx="140494" cy="105965"/>
          </a:xfrm>
          <a:custGeom>
            <a:avLst/>
            <a:gdLst>
              <a:gd name="T0" fmla="*/ 2147483646 w 144"/>
              <a:gd name="T1" fmla="*/ 2147483646 h 109"/>
              <a:gd name="T2" fmla="*/ 2147483646 w 144"/>
              <a:gd name="T3" fmla="*/ 2147483646 h 109"/>
              <a:gd name="T4" fmla="*/ 2147483646 w 144"/>
              <a:gd name="T5" fmla="*/ 2147483646 h 109"/>
              <a:gd name="T6" fmla="*/ 2147483646 w 144"/>
              <a:gd name="T7" fmla="*/ 2147483646 h 109"/>
              <a:gd name="T8" fmla="*/ 2147483646 w 144"/>
              <a:gd name="T9" fmla="*/ 2147483646 h 109"/>
              <a:gd name="T10" fmla="*/ 2147483646 w 144"/>
              <a:gd name="T11" fmla="*/ 2147483646 h 109"/>
              <a:gd name="T12" fmla="*/ 2147483646 w 144"/>
              <a:gd name="T13" fmla="*/ 0 h 109"/>
              <a:gd name="T14" fmla="*/ 2147483646 w 144"/>
              <a:gd name="T15" fmla="*/ 0 h 109"/>
              <a:gd name="T16" fmla="*/ 2147483646 w 144"/>
              <a:gd name="T17" fmla="*/ 2147483646 h 109"/>
              <a:gd name="T18" fmla="*/ 2147483646 w 144"/>
              <a:gd name="T19" fmla="*/ 2147483646 h 109"/>
              <a:gd name="T20" fmla="*/ 2147483646 w 144"/>
              <a:gd name="T21" fmla="*/ 2147483646 h 109"/>
              <a:gd name="T22" fmla="*/ 0 w 144"/>
              <a:gd name="T23" fmla="*/ 2147483646 h 109"/>
              <a:gd name="T24" fmla="*/ 0 w 144"/>
              <a:gd name="T25" fmla="*/ 2147483646 h 109"/>
              <a:gd name="T26" fmla="*/ 2147483646 w 144"/>
              <a:gd name="T27" fmla="*/ 2147483646 h 109"/>
              <a:gd name="T28" fmla="*/ 2147483646 w 144"/>
              <a:gd name="T29" fmla="*/ 2147483646 h 109"/>
              <a:gd name="T30" fmla="*/ 2147483646 w 144"/>
              <a:gd name="T31" fmla="*/ 2147483646 h 109"/>
              <a:gd name="T32" fmla="*/ 2147483646 w 144"/>
              <a:gd name="T33" fmla="*/ 2147483646 h 109"/>
              <a:gd name="T34" fmla="*/ 2147483646 w 144"/>
              <a:gd name="T35" fmla="*/ 2147483646 h 109"/>
              <a:gd name="T36" fmla="*/ 2147483646 w 144"/>
              <a:gd name="T37" fmla="*/ 2147483646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20" name="Freeform 384"/>
          <p:cNvSpPr>
            <a:spLocks/>
          </p:cNvSpPr>
          <p:nvPr/>
        </p:nvSpPr>
        <p:spPr bwMode="auto">
          <a:xfrm>
            <a:off x="6826009" y="4270955"/>
            <a:ext cx="17859" cy="4763"/>
          </a:xfrm>
          <a:custGeom>
            <a:avLst/>
            <a:gdLst>
              <a:gd name="T0" fmla="*/ 0 w 18"/>
              <a:gd name="T1" fmla="*/ 2147483646 h 6"/>
              <a:gd name="T2" fmla="*/ 2147483646 w 18"/>
              <a:gd name="T3" fmla="*/ 2147483646 h 6"/>
              <a:gd name="T4" fmla="*/ 2147483646 w 18"/>
              <a:gd name="T5" fmla="*/ 0 h 6"/>
              <a:gd name="T6" fmla="*/ 0 w 18"/>
              <a:gd name="T7" fmla="*/ 2147483646 h 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  <a:lnTo>
                  <a:pt x="0" y="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21" name="Freeform 385"/>
          <p:cNvSpPr>
            <a:spLocks/>
          </p:cNvSpPr>
          <p:nvPr/>
        </p:nvSpPr>
        <p:spPr bwMode="auto">
          <a:xfrm>
            <a:off x="6826009" y="4270955"/>
            <a:ext cx="17859" cy="4763"/>
          </a:xfrm>
          <a:custGeom>
            <a:avLst/>
            <a:gdLst>
              <a:gd name="T0" fmla="*/ 0 w 18"/>
              <a:gd name="T1" fmla="*/ 2147483646 h 6"/>
              <a:gd name="T2" fmla="*/ 2147483646 w 18"/>
              <a:gd name="T3" fmla="*/ 2147483646 h 6"/>
              <a:gd name="T4" fmla="*/ 2147483646 w 18"/>
              <a:gd name="T5" fmla="*/ 0 h 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22" name="Freeform 386"/>
          <p:cNvSpPr>
            <a:spLocks/>
          </p:cNvSpPr>
          <p:nvPr/>
        </p:nvSpPr>
        <p:spPr bwMode="auto">
          <a:xfrm>
            <a:off x="6767667" y="4275718"/>
            <a:ext cx="76200" cy="98822"/>
          </a:xfrm>
          <a:custGeom>
            <a:avLst/>
            <a:gdLst>
              <a:gd name="T0" fmla="*/ 2147483646 w 78"/>
              <a:gd name="T1" fmla="*/ 2147483646 h 102"/>
              <a:gd name="T2" fmla="*/ 2147483646 w 78"/>
              <a:gd name="T3" fmla="*/ 0 h 102"/>
              <a:gd name="T4" fmla="*/ 2147483646 w 78"/>
              <a:gd name="T5" fmla="*/ 0 h 102"/>
              <a:gd name="T6" fmla="*/ 2147483646 w 78"/>
              <a:gd name="T7" fmla="*/ 0 h 102"/>
              <a:gd name="T8" fmla="*/ 0 w 78"/>
              <a:gd name="T9" fmla="*/ 2147483646 h 102"/>
              <a:gd name="T10" fmla="*/ 2147483646 w 78"/>
              <a:gd name="T11" fmla="*/ 2147483646 h 102"/>
              <a:gd name="T12" fmla="*/ 0 w 78"/>
              <a:gd name="T13" fmla="*/ 2147483646 h 102"/>
              <a:gd name="T14" fmla="*/ 0 w 78"/>
              <a:gd name="T15" fmla="*/ 2147483646 h 102"/>
              <a:gd name="T16" fmla="*/ 2147483646 w 78"/>
              <a:gd name="T17" fmla="*/ 2147483646 h 102"/>
              <a:gd name="T18" fmla="*/ 2147483646 w 78"/>
              <a:gd name="T19" fmla="*/ 2147483646 h 102"/>
              <a:gd name="T20" fmla="*/ 2147483646 w 78"/>
              <a:gd name="T21" fmla="*/ 2147483646 h 102"/>
              <a:gd name="T22" fmla="*/ 2147483646 w 78"/>
              <a:gd name="T23" fmla="*/ 2147483646 h 102"/>
              <a:gd name="T24" fmla="*/ 2147483646 w 78"/>
              <a:gd name="T25" fmla="*/ 2147483646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8" h="102">
                <a:moveTo>
                  <a:pt x="60" y="6"/>
                </a:moveTo>
                <a:lnTo>
                  <a:pt x="60" y="0"/>
                </a:lnTo>
                <a:lnTo>
                  <a:pt x="36" y="0"/>
                </a:lnTo>
                <a:lnTo>
                  <a:pt x="6" y="0"/>
                </a:lnTo>
                <a:lnTo>
                  <a:pt x="0" y="24"/>
                </a:lnTo>
                <a:lnTo>
                  <a:pt x="12" y="42"/>
                </a:lnTo>
                <a:lnTo>
                  <a:pt x="0" y="66"/>
                </a:lnTo>
                <a:lnTo>
                  <a:pt x="0" y="84"/>
                </a:lnTo>
                <a:lnTo>
                  <a:pt x="6" y="102"/>
                </a:lnTo>
                <a:lnTo>
                  <a:pt x="36" y="102"/>
                </a:lnTo>
                <a:lnTo>
                  <a:pt x="78" y="90"/>
                </a:lnTo>
                <a:lnTo>
                  <a:pt x="60" y="36"/>
                </a:lnTo>
                <a:lnTo>
                  <a:pt x="60" y="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23" name="Freeform 387"/>
          <p:cNvSpPr>
            <a:spLocks/>
          </p:cNvSpPr>
          <p:nvPr/>
        </p:nvSpPr>
        <p:spPr bwMode="auto">
          <a:xfrm>
            <a:off x="6880778" y="4199517"/>
            <a:ext cx="222647" cy="200025"/>
          </a:xfrm>
          <a:custGeom>
            <a:avLst/>
            <a:gdLst>
              <a:gd name="T0" fmla="*/ 2147483646 w 228"/>
              <a:gd name="T1" fmla="*/ 2147483646 h 205"/>
              <a:gd name="T2" fmla="*/ 2147483646 w 228"/>
              <a:gd name="T3" fmla="*/ 2147483646 h 205"/>
              <a:gd name="T4" fmla="*/ 2147483646 w 228"/>
              <a:gd name="T5" fmla="*/ 2147483646 h 205"/>
              <a:gd name="T6" fmla="*/ 2147483646 w 228"/>
              <a:gd name="T7" fmla="*/ 2147483646 h 205"/>
              <a:gd name="T8" fmla="*/ 2147483646 w 228"/>
              <a:gd name="T9" fmla="*/ 2147483646 h 205"/>
              <a:gd name="T10" fmla="*/ 2147483646 w 228"/>
              <a:gd name="T11" fmla="*/ 2147483646 h 205"/>
              <a:gd name="T12" fmla="*/ 2147483646 w 228"/>
              <a:gd name="T13" fmla="*/ 2147483646 h 205"/>
              <a:gd name="T14" fmla="*/ 2147483646 w 228"/>
              <a:gd name="T15" fmla="*/ 2147483646 h 205"/>
              <a:gd name="T16" fmla="*/ 2147483646 w 228"/>
              <a:gd name="T17" fmla="*/ 2147483646 h 205"/>
              <a:gd name="T18" fmla="*/ 2147483646 w 228"/>
              <a:gd name="T19" fmla="*/ 0 h 205"/>
              <a:gd name="T20" fmla="*/ 2147483646 w 228"/>
              <a:gd name="T21" fmla="*/ 2147483646 h 205"/>
              <a:gd name="T22" fmla="*/ 2147483646 w 228"/>
              <a:gd name="T23" fmla="*/ 2147483646 h 205"/>
              <a:gd name="T24" fmla="*/ 2147483646 w 228"/>
              <a:gd name="T25" fmla="*/ 2147483646 h 205"/>
              <a:gd name="T26" fmla="*/ 2147483646 w 228"/>
              <a:gd name="T27" fmla="*/ 2147483646 h 205"/>
              <a:gd name="T28" fmla="*/ 2147483646 w 228"/>
              <a:gd name="T29" fmla="*/ 2147483646 h 205"/>
              <a:gd name="T30" fmla="*/ 2147483646 w 228"/>
              <a:gd name="T31" fmla="*/ 2147483646 h 205"/>
              <a:gd name="T32" fmla="*/ 2147483646 w 228"/>
              <a:gd name="T33" fmla="*/ 2147483646 h 205"/>
              <a:gd name="T34" fmla="*/ 2147483646 w 228"/>
              <a:gd name="T35" fmla="*/ 2147483646 h 205"/>
              <a:gd name="T36" fmla="*/ 2147483646 w 228"/>
              <a:gd name="T37" fmla="*/ 2147483646 h 205"/>
              <a:gd name="T38" fmla="*/ 0 w 228"/>
              <a:gd name="T39" fmla="*/ 2147483646 h 205"/>
              <a:gd name="T40" fmla="*/ 0 w 228"/>
              <a:gd name="T41" fmla="*/ 2147483646 h 205"/>
              <a:gd name="T42" fmla="*/ 2147483646 w 228"/>
              <a:gd name="T43" fmla="*/ 2147483646 h 205"/>
              <a:gd name="T44" fmla="*/ 2147483646 w 228"/>
              <a:gd name="T45" fmla="*/ 2147483646 h 205"/>
              <a:gd name="T46" fmla="*/ 2147483646 w 228"/>
              <a:gd name="T47" fmla="*/ 2147483646 h 205"/>
              <a:gd name="T48" fmla="*/ 2147483646 w 228"/>
              <a:gd name="T49" fmla="*/ 2147483646 h 205"/>
              <a:gd name="T50" fmla="*/ 2147483646 w 228"/>
              <a:gd name="T51" fmla="*/ 2147483646 h 205"/>
              <a:gd name="T52" fmla="*/ 2147483646 w 228"/>
              <a:gd name="T53" fmla="*/ 2147483646 h 20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28" h="205">
                <a:moveTo>
                  <a:pt x="120" y="151"/>
                </a:moveTo>
                <a:lnTo>
                  <a:pt x="150" y="163"/>
                </a:lnTo>
                <a:lnTo>
                  <a:pt x="180" y="121"/>
                </a:lnTo>
                <a:lnTo>
                  <a:pt x="198" y="73"/>
                </a:lnTo>
                <a:lnTo>
                  <a:pt x="204" y="55"/>
                </a:lnTo>
                <a:lnTo>
                  <a:pt x="222" y="49"/>
                </a:lnTo>
                <a:lnTo>
                  <a:pt x="228" y="31"/>
                </a:lnTo>
                <a:lnTo>
                  <a:pt x="210" y="25"/>
                </a:lnTo>
                <a:lnTo>
                  <a:pt x="198" y="7"/>
                </a:lnTo>
                <a:lnTo>
                  <a:pt x="204" y="0"/>
                </a:lnTo>
                <a:lnTo>
                  <a:pt x="174" y="25"/>
                </a:lnTo>
                <a:lnTo>
                  <a:pt x="144" y="31"/>
                </a:lnTo>
                <a:lnTo>
                  <a:pt x="108" y="31"/>
                </a:lnTo>
                <a:lnTo>
                  <a:pt x="84" y="43"/>
                </a:lnTo>
                <a:lnTo>
                  <a:pt x="48" y="31"/>
                </a:lnTo>
                <a:lnTo>
                  <a:pt x="24" y="31"/>
                </a:lnTo>
                <a:lnTo>
                  <a:pt x="12" y="49"/>
                </a:lnTo>
                <a:lnTo>
                  <a:pt x="12" y="67"/>
                </a:lnTo>
                <a:lnTo>
                  <a:pt x="12" y="91"/>
                </a:lnTo>
                <a:lnTo>
                  <a:pt x="0" y="133"/>
                </a:lnTo>
                <a:lnTo>
                  <a:pt x="0" y="163"/>
                </a:lnTo>
                <a:lnTo>
                  <a:pt x="24" y="163"/>
                </a:lnTo>
                <a:lnTo>
                  <a:pt x="48" y="193"/>
                </a:lnTo>
                <a:lnTo>
                  <a:pt x="72" y="199"/>
                </a:lnTo>
                <a:lnTo>
                  <a:pt x="96" y="205"/>
                </a:lnTo>
                <a:lnTo>
                  <a:pt x="102" y="175"/>
                </a:lnTo>
                <a:lnTo>
                  <a:pt x="120" y="15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24" name="Freeform 388"/>
          <p:cNvSpPr>
            <a:spLocks/>
          </p:cNvSpPr>
          <p:nvPr/>
        </p:nvSpPr>
        <p:spPr bwMode="auto">
          <a:xfrm>
            <a:off x="7097472" y="4275717"/>
            <a:ext cx="240506" cy="140494"/>
          </a:xfrm>
          <a:custGeom>
            <a:avLst/>
            <a:gdLst>
              <a:gd name="T0" fmla="*/ 2147483646 w 246"/>
              <a:gd name="T1" fmla="*/ 2147483646 h 144"/>
              <a:gd name="T2" fmla="*/ 2147483646 w 246"/>
              <a:gd name="T3" fmla="*/ 2147483646 h 144"/>
              <a:gd name="T4" fmla="*/ 2147483646 w 246"/>
              <a:gd name="T5" fmla="*/ 2147483646 h 144"/>
              <a:gd name="T6" fmla="*/ 2147483646 w 246"/>
              <a:gd name="T7" fmla="*/ 2147483646 h 144"/>
              <a:gd name="T8" fmla="*/ 0 w 246"/>
              <a:gd name="T9" fmla="*/ 2147483646 h 144"/>
              <a:gd name="T10" fmla="*/ 2147483646 w 246"/>
              <a:gd name="T11" fmla="*/ 2147483646 h 144"/>
              <a:gd name="T12" fmla="*/ 2147483646 w 246"/>
              <a:gd name="T13" fmla="*/ 2147483646 h 144"/>
              <a:gd name="T14" fmla="*/ 2147483646 w 246"/>
              <a:gd name="T15" fmla="*/ 2147483646 h 144"/>
              <a:gd name="T16" fmla="*/ 2147483646 w 246"/>
              <a:gd name="T17" fmla="*/ 2147483646 h 144"/>
              <a:gd name="T18" fmla="*/ 2147483646 w 246"/>
              <a:gd name="T19" fmla="*/ 2147483646 h 144"/>
              <a:gd name="T20" fmla="*/ 2147483646 w 246"/>
              <a:gd name="T21" fmla="*/ 2147483646 h 144"/>
              <a:gd name="T22" fmla="*/ 2147483646 w 246"/>
              <a:gd name="T23" fmla="*/ 2147483646 h 144"/>
              <a:gd name="T24" fmla="*/ 2147483646 w 246"/>
              <a:gd name="T25" fmla="*/ 2147483646 h 144"/>
              <a:gd name="T26" fmla="*/ 2147483646 w 246"/>
              <a:gd name="T27" fmla="*/ 2147483646 h 144"/>
              <a:gd name="T28" fmla="*/ 2147483646 w 246"/>
              <a:gd name="T29" fmla="*/ 2147483646 h 144"/>
              <a:gd name="T30" fmla="*/ 2147483646 w 246"/>
              <a:gd name="T31" fmla="*/ 2147483646 h 144"/>
              <a:gd name="T32" fmla="*/ 2147483646 w 246"/>
              <a:gd name="T33" fmla="*/ 2147483646 h 144"/>
              <a:gd name="T34" fmla="*/ 2147483646 w 246"/>
              <a:gd name="T35" fmla="*/ 2147483646 h 144"/>
              <a:gd name="T36" fmla="*/ 2147483646 w 246"/>
              <a:gd name="T37" fmla="*/ 2147483646 h 144"/>
              <a:gd name="T38" fmla="*/ 2147483646 w 246"/>
              <a:gd name="T39" fmla="*/ 0 h 144"/>
              <a:gd name="T40" fmla="*/ 2147483646 w 246"/>
              <a:gd name="T41" fmla="*/ 2147483646 h 144"/>
              <a:gd name="T42" fmla="*/ 2147483646 w 246"/>
              <a:gd name="T43" fmla="*/ 2147483646 h 14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46" h="144">
                <a:moveTo>
                  <a:pt x="78" y="36"/>
                </a:moveTo>
                <a:lnTo>
                  <a:pt x="72" y="48"/>
                </a:lnTo>
                <a:lnTo>
                  <a:pt x="36" y="60"/>
                </a:lnTo>
                <a:lnTo>
                  <a:pt x="12" y="66"/>
                </a:lnTo>
                <a:lnTo>
                  <a:pt x="0" y="102"/>
                </a:lnTo>
                <a:lnTo>
                  <a:pt x="12" y="132"/>
                </a:lnTo>
                <a:lnTo>
                  <a:pt x="18" y="144"/>
                </a:lnTo>
                <a:lnTo>
                  <a:pt x="42" y="132"/>
                </a:lnTo>
                <a:lnTo>
                  <a:pt x="66" y="132"/>
                </a:lnTo>
                <a:lnTo>
                  <a:pt x="78" y="138"/>
                </a:lnTo>
                <a:lnTo>
                  <a:pt x="78" y="114"/>
                </a:lnTo>
                <a:lnTo>
                  <a:pt x="114" y="108"/>
                </a:lnTo>
                <a:lnTo>
                  <a:pt x="144" y="120"/>
                </a:lnTo>
                <a:lnTo>
                  <a:pt x="198" y="108"/>
                </a:lnTo>
                <a:lnTo>
                  <a:pt x="246" y="102"/>
                </a:lnTo>
                <a:lnTo>
                  <a:pt x="210" y="66"/>
                </a:lnTo>
                <a:lnTo>
                  <a:pt x="186" y="54"/>
                </a:lnTo>
                <a:lnTo>
                  <a:pt x="168" y="24"/>
                </a:lnTo>
                <a:lnTo>
                  <a:pt x="156" y="0"/>
                </a:lnTo>
                <a:lnTo>
                  <a:pt x="108" y="30"/>
                </a:lnTo>
                <a:lnTo>
                  <a:pt x="78" y="3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25" name="Freeform 389"/>
          <p:cNvSpPr>
            <a:spLocks/>
          </p:cNvSpPr>
          <p:nvPr/>
        </p:nvSpPr>
        <p:spPr bwMode="auto">
          <a:xfrm>
            <a:off x="7027226" y="4405495"/>
            <a:ext cx="146447" cy="175022"/>
          </a:xfrm>
          <a:custGeom>
            <a:avLst/>
            <a:gdLst>
              <a:gd name="T0" fmla="*/ 2147483646 w 150"/>
              <a:gd name="T1" fmla="*/ 2147483646 h 180"/>
              <a:gd name="T2" fmla="*/ 2147483646 w 150"/>
              <a:gd name="T3" fmla="*/ 2147483646 h 180"/>
              <a:gd name="T4" fmla="*/ 2147483646 w 150"/>
              <a:gd name="T5" fmla="*/ 2147483646 h 180"/>
              <a:gd name="T6" fmla="*/ 2147483646 w 150"/>
              <a:gd name="T7" fmla="*/ 2147483646 h 180"/>
              <a:gd name="T8" fmla="*/ 2147483646 w 150"/>
              <a:gd name="T9" fmla="*/ 2147483646 h 180"/>
              <a:gd name="T10" fmla="*/ 2147483646 w 150"/>
              <a:gd name="T11" fmla="*/ 0 h 180"/>
              <a:gd name="T12" fmla="*/ 2147483646 w 150"/>
              <a:gd name="T13" fmla="*/ 0 h 180"/>
              <a:gd name="T14" fmla="*/ 2147483646 w 150"/>
              <a:gd name="T15" fmla="*/ 2147483646 h 180"/>
              <a:gd name="T16" fmla="*/ 2147483646 w 150"/>
              <a:gd name="T17" fmla="*/ 2147483646 h 180"/>
              <a:gd name="T18" fmla="*/ 2147483646 w 150"/>
              <a:gd name="T19" fmla="*/ 2147483646 h 180"/>
              <a:gd name="T20" fmla="*/ 2147483646 w 150"/>
              <a:gd name="T21" fmla="*/ 2147483646 h 180"/>
              <a:gd name="T22" fmla="*/ 2147483646 w 150"/>
              <a:gd name="T23" fmla="*/ 2147483646 h 180"/>
              <a:gd name="T24" fmla="*/ 2147483646 w 150"/>
              <a:gd name="T25" fmla="*/ 2147483646 h 180"/>
              <a:gd name="T26" fmla="*/ 2147483646 w 150"/>
              <a:gd name="T27" fmla="*/ 2147483646 h 180"/>
              <a:gd name="T28" fmla="*/ 2147483646 w 150"/>
              <a:gd name="T29" fmla="*/ 2147483646 h 180"/>
              <a:gd name="T30" fmla="*/ 2147483646 w 150"/>
              <a:gd name="T31" fmla="*/ 2147483646 h 180"/>
              <a:gd name="T32" fmla="*/ 2147483646 w 150"/>
              <a:gd name="T33" fmla="*/ 2147483646 h 180"/>
              <a:gd name="T34" fmla="*/ 0 w 150"/>
              <a:gd name="T35" fmla="*/ 2147483646 h 180"/>
              <a:gd name="T36" fmla="*/ 2147483646 w 150"/>
              <a:gd name="T37" fmla="*/ 2147483646 h 180"/>
              <a:gd name="T38" fmla="*/ 2147483646 w 150"/>
              <a:gd name="T39" fmla="*/ 2147483646 h 180"/>
              <a:gd name="T40" fmla="*/ 2147483646 w 150"/>
              <a:gd name="T41" fmla="*/ 2147483646 h 180"/>
              <a:gd name="T42" fmla="*/ 2147483646 w 150"/>
              <a:gd name="T43" fmla="*/ 2147483646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50" h="180">
                <a:moveTo>
                  <a:pt x="66" y="162"/>
                </a:moveTo>
                <a:lnTo>
                  <a:pt x="90" y="144"/>
                </a:lnTo>
                <a:lnTo>
                  <a:pt x="114" y="96"/>
                </a:lnTo>
                <a:lnTo>
                  <a:pt x="132" y="78"/>
                </a:lnTo>
                <a:lnTo>
                  <a:pt x="150" y="6"/>
                </a:lnTo>
                <a:lnTo>
                  <a:pt x="138" y="0"/>
                </a:lnTo>
                <a:lnTo>
                  <a:pt x="114" y="0"/>
                </a:lnTo>
                <a:lnTo>
                  <a:pt x="90" y="12"/>
                </a:lnTo>
                <a:lnTo>
                  <a:pt x="72" y="18"/>
                </a:lnTo>
                <a:lnTo>
                  <a:pt x="60" y="30"/>
                </a:lnTo>
                <a:lnTo>
                  <a:pt x="48" y="36"/>
                </a:lnTo>
                <a:lnTo>
                  <a:pt x="48" y="48"/>
                </a:lnTo>
                <a:lnTo>
                  <a:pt x="60" y="54"/>
                </a:lnTo>
                <a:lnTo>
                  <a:pt x="54" y="84"/>
                </a:lnTo>
                <a:lnTo>
                  <a:pt x="48" y="114"/>
                </a:lnTo>
                <a:lnTo>
                  <a:pt x="30" y="114"/>
                </a:lnTo>
                <a:lnTo>
                  <a:pt x="12" y="126"/>
                </a:lnTo>
                <a:lnTo>
                  <a:pt x="0" y="138"/>
                </a:lnTo>
                <a:lnTo>
                  <a:pt x="18" y="156"/>
                </a:lnTo>
                <a:lnTo>
                  <a:pt x="24" y="180"/>
                </a:lnTo>
                <a:lnTo>
                  <a:pt x="42" y="162"/>
                </a:lnTo>
                <a:lnTo>
                  <a:pt x="66" y="16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26" name="Freeform 390"/>
          <p:cNvSpPr>
            <a:spLocks/>
          </p:cNvSpPr>
          <p:nvPr/>
        </p:nvSpPr>
        <p:spPr bwMode="auto">
          <a:xfrm>
            <a:off x="6997459" y="4441216"/>
            <a:ext cx="88106" cy="97631"/>
          </a:xfrm>
          <a:custGeom>
            <a:avLst/>
            <a:gdLst>
              <a:gd name="T0" fmla="*/ 2147483646 w 90"/>
              <a:gd name="T1" fmla="*/ 2147483646 h 102"/>
              <a:gd name="T2" fmla="*/ 2147483646 w 90"/>
              <a:gd name="T3" fmla="*/ 2147483646 h 102"/>
              <a:gd name="T4" fmla="*/ 2147483646 w 90"/>
              <a:gd name="T5" fmla="*/ 2147483646 h 102"/>
              <a:gd name="T6" fmla="*/ 2147483646 w 90"/>
              <a:gd name="T7" fmla="*/ 2147483646 h 102"/>
              <a:gd name="T8" fmla="*/ 2147483646 w 90"/>
              <a:gd name="T9" fmla="*/ 2147483646 h 102"/>
              <a:gd name="T10" fmla="*/ 2147483646 w 90"/>
              <a:gd name="T11" fmla="*/ 0 h 102"/>
              <a:gd name="T12" fmla="*/ 2147483646 w 90"/>
              <a:gd name="T13" fmla="*/ 0 h 102"/>
              <a:gd name="T14" fmla="*/ 0 w 90"/>
              <a:gd name="T15" fmla="*/ 0 h 102"/>
              <a:gd name="T16" fmla="*/ 0 w 90"/>
              <a:gd name="T17" fmla="*/ 2147483646 h 102"/>
              <a:gd name="T18" fmla="*/ 0 w 90"/>
              <a:gd name="T19" fmla="*/ 2147483646 h 102"/>
              <a:gd name="T20" fmla="*/ 2147483646 w 90"/>
              <a:gd name="T21" fmla="*/ 2147483646 h 102"/>
              <a:gd name="T22" fmla="*/ 2147483646 w 90"/>
              <a:gd name="T23" fmla="*/ 2147483646 h 102"/>
              <a:gd name="T24" fmla="*/ 2147483646 w 90"/>
              <a:gd name="T25" fmla="*/ 2147483646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90" h="102">
                <a:moveTo>
                  <a:pt x="60" y="78"/>
                </a:moveTo>
                <a:lnTo>
                  <a:pt x="78" y="78"/>
                </a:lnTo>
                <a:lnTo>
                  <a:pt x="84" y="48"/>
                </a:lnTo>
                <a:lnTo>
                  <a:pt x="90" y="18"/>
                </a:lnTo>
                <a:lnTo>
                  <a:pt x="78" y="12"/>
                </a:lnTo>
                <a:lnTo>
                  <a:pt x="78" y="0"/>
                </a:lnTo>
                <a:lnTo>
                  <a:pt x="48" y="0"/>
                </a:lnTo>
                <a:lnTo>
                  <a:pt x="0" y="0"/>
                </a:lnTo>
                <a:lnTo>
                  <a:pt x="0" y="18"/>
                </a:lnTo>
                <a:lnTo>
                  <a:pt x="0" y="54"/>
                </a:lnTo>
                <a:lnTo>
                  <a:pt x="30" y="102"/>
                </a:lnTo>
                <a:lnTo>
                  <a:pt x="42" y="90"/>
                </a:lnTo>
                <a:lnTo>
                  <a:pt x="60" y="7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27" name="Freeform 391"/>
          <p:cNvSpPr>
            <a:spLocks/>
          </p:cNvSpPr>
          <p:nvPr/>
        </p:nvSpPr>
        <p:spPr bwMode="auto">
          <a:xfrm>
            <a:off x="6973647" y="4247143"/>
            <a:ext cx="140494" cy="194072"/>
          </a:xfrm>
          <a:custGeom>
            <a:avLst/>
            <a:gdLst>
              <a:gd name="T0" fmla="*/ 2147483646 w 144"/>
              <a:gd name="T1" fmla="*/ 2147483646 h 198"/>
              <a:gd name="T2" fmla="*/ 2147483646 w 144"/>
              <a:gd name="T3" fmla="*/ 2147483646 h 198"/>
              <a:gd name="T4" fmla="*/ 2147483646 w 144"/>
              <a:gd name="T5" fmla="*/ 2147483646 h 198"/>
              <a:gd name="T6" fmla="*/ 2147483646 w 144"/>
              <a:gd name="T7" fmla="*/ 2147483646 h 198"/>
              <a:gd name="T8" fmla="*/ 2147483646 w 144"/>
              <a:gd name="T9" fmla="*/ 2147483646 h 198"/>
              <a:gd name="T10" fmla="*/ 2147483646 w 144"/>
              <a:gd name="T11" fmla="*/ 2147483646 h 198"/>
              <a:gd name="T12" fmla="*/ 2147483646 w 144"/>
              <a:gd name="T13" fmla="*/ 2147483646 h 198"/>
              <a:gd name="T14" fmla="*/ 2147483646 w 144"/>
              <a:gd name="T15" fmla="*/ 2147483646 h 198"/>
              <a:gd name="T16" fmla="*/ 2147483646 w 144"/>
              <a:gd name="T17" fmla="*/ 0 h 198"/>
              <a:gd name="T18" fmla="*/ 2147483646 w 144"/>
              <a:gd name="T19" fmla="*/ 0 h 198"/>
              <a:gd name="T20" fmla="*/ 2147483646 w 144"/>
              <a:gd name="T21" fmla="*/ 2147483646 h 198"/>
              <a:gd name="T22" fmla="*/ 2147483646 w 144"/>
              <a:gd name="T23" fmla="*/ 2147483646 h 198"/>
              <a:gd name="T24" fmla="*/ 2147483646 w 144"/>
              <a:gd name="T25" fmla="*/ 2147483646 h 198"/>
              <a:gd name="T26" fmla="*/ 2147483646 w 144"/>
              <a:gd name="T27" fmla="*/ 2147483646 h 198"/>
              <a:gd name="T28" fmla="*/ 2147483646 w 144"/>
              <a:gd name="T29" fmla="*/ 2147483646 h 198"/>
              <a:gd name="T30" fmla="*/ 2147483646 w 144"/>
              <a:gd name="T31" fmla="*/ 2147483646 h 198"/>
              <a:gd name="T32" fmla="*/ 0 w 144"/>
              <a:gd name="T33" fmla="*/ 2147483646 h 198"/>
              <a:gd name="T34" fmla="*/ 2147483646 w 144"/>
              <a:gd name="T35" fmla="*/ 2147483646 h 198"/>
              <a:gd name="T36" fmla="*/ 2147483646 w 144"/>
              <a:gd name="T37" fmla="*/ 2147483646 h 198"/>
              <a:gd name="T38" fmla="*/ 2147483646 w 144"/>
              <a:gd name="T39" fmla="*/ 2147483646 h 198"/>
              <a:gd name="T40" fmla="*/ 2147483646 w 144"/>
              <a:gd name="T41" fmla="*/ 2147483646 h 198"/>
              <a:gd name="T42" fmla="*/ 2147483646 w 144"/>
              <a:gd name="T43" fmla="*/ 2147483646 h 198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  <a:lnTo>
                  <a:pt x="144" y="17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28" name="Freeform 392"/>
          <p:cNvSpPr>
            <a:spLocks/>
          </p:cNvSpPr>
          <p:nvPr/>
        </p:nvSpPr>
        <p:spPr bwMode="auto">
          <a:xfrm>
            <a:off x="6973647" y="4247143"/>
            <a:ext cx="140494" cy="194072"/>
          </a:xfrm>
          <a:custGeom>
            <a:avLst/>
            <a:gdLst>
              <a:gd name="T0" fmla="*/ 2147483646 w 144"/>
              <a:gd name="T1" fmla="*/ 2147483646 h 198"/>
              <a:gd name="T2" fmla="*/ 2147483646 w 144"/>
              <a:gd name="T3" fmla="*/ 2147483646 h 198"/>
              <a:gd name="T4" fmla="*/ 2147483646 w 144"/>
              <a:gd name="T5" fmla="*/ 2147483646 h 198"/>
              <a:gd name="T6" fmla="*/ 2147483646 w 144"/>
              <a:gd name="T7" fmla="*/ 2147483646 h 198"/>
              <a:gd name="T8" fmla="*/ 2147483646 w 144"/>
              <a:gd name="T9" fmla="*/ 2147483646 h 198"/>
              <a:gd name="T10" fmla="*/ 2147483646 w 144"/>
              <a:gd name="T11" fmla="*/ 2147483646 h 198"/>
              <a:gd name="T12" fmla="*/ 2147483646 w 144"/>
              <a:gd name="T13" fmla="*/ 2147483646 h 198"/>
              <a:gd name="T14" fmla="*/ 2147483646 w 144"/>
              <a:gd name="T15" fmla="*/ 2147483646 h 198"/>
              <a:gd name="T16" fmla="*/ 2147483646 w 144"/>
              <a:gd name="T17" fmla="*/ 0 h 198"/>
              <a:gd name="T18" fmla="*/ 2147483646 w 144"/>
              <a:gd name="T19" fmla="*/ 0 h 198"/>
              <a:gd name="T20" fmla="*/ 2147483646 w 144"/>
              <a:gd name="T21" fmla="*/ 2147483646 h 198"/>
              <a:gd name="T22" fmla="*/ 2147483646 w 144"/>
              <a:gd name="T23" fmla="*/ 2147483646 h 198"/>
              <a:gd name="T24" fmla="*/ 2147483646 w 144"/>
              <a:gd name="T25" fmla="*/ 2147483646 h 198"/>
              <a:gd name="T26" fmla="*/ 2147483646 w 144"/>
              <a:gd name="T27" fmla="*/ 2147483646 h 198"/>
              <a:gd name="T28" fmla="*/ 2147483646 w 144"/>
              <a:gd name="T29" fmla="*/ 2147483646 h 198"/>
              <a:gd name="T30" fmla="*/ 2147483646 w 144"/>
              <a:gd name="T31" fmla="*/ 2147483646 h 198"/>
              <a:gd name="T32" fmla="*/ 0 w 144"/>
              <a:gd name="T33" fmla="*/ 2147483646 h 198"/>
              <a:gd name="T34" fmla="*/ 2147483646 w 144"/>
              <a:gd name="T35" fmla="*/ 2147483646 h 198"/>
              <a:gd name="T36" fmla="*/ 2147483646 w 144"/>
              <a:gd name="T37" fmla="*/ 2147483646 h 198"/>
              <a:gd name="T38" fmla="*/ 2147483646 w 144"/>
              <a:gd name="T39" fmla="*/ 2147483646 h 198"/>
              <a:gd name="T40" fmla="*/ 2147483646 w 144"/>
              <a:gd name="T41" fmla="*/ 2147483646 h 19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29" name="Freeform 393"/>
          <p:cNvSpPr>
            <a:spLocks/>
          </p:cNvSpPr>
          <p:nvPr/>
        </p:nvSpPr>
        <p:spPr bwMode="auto">
          <a:xfrm>
            <a:off x="6843868" y="4239999"/>
            <a:ext cx="47625" cy="117872"/>
          </a:xfrm>
          <a:custGeom>
            <a:avLst/>
            <a:gdLst>
              <a:gd name="T0" fmla="*/ 2147483646 w 48"/>
              <a:gd name="T1" fmla="*/ 2147483646 h 120"/>
              <a:gd name="T2" fmla="*/ 2147483646 w 48"/>
              <a:gd name="T3" fmla="*/ 2147483646 h 120"/>
              <a:gd name="T4" fmla="*/ 2147483646 w 48"/>
              <a:gd name="T5" fmla="*/ 2147483646 h 120"/>
              <a:gd name="T6" fmla="*/ 2147483646 w 48"/>
              <a:gd name="T7" fmla="*/ 2147483646 h 120"/>
              <a:gd name="T8" fmla="*/ 2147483646 w 48"/>
              <a:gd name="T9" fmla="*/ 0 h 120"/>
              <a:gd name="T10" fmla="*/ 2147483646 w 48"/>
              <a:gd name="T11" fmla="*/ 2147483646 h 120"/>
              <a:gd name="T12" fmla="*/ 2147483646 w 48"/>
              <a:gd name="T13" fmla="*/ 2147483646 h 120"/>
              <a:gd name="T14" fmla="*/ 0 w 48"/>
              <a:gd name="T15" fmla="*/ 2147483646 h 120"/>
              <a:gd name="T16" fmla="*/ 0 w 48"/>
              <a:gd name="T17" fmla="*/ 2147483646 h 120"/>
              <a:gd name="T18" fmla="*/ 2147483646 w 48"/>
              <a:gd name="T19" fmla="*/ 2147483646 h 120"/>
              <a:gd name="T20" fmla="*/ 2147483646 w 48"/>
              <a:gd name="T21" fmla="*/ 2147483646 h 120"/>
              <a:gd name="T22" fmla="*/ 2147483646 w 48"/>
              <a:gd name="T23" fmla="*/ 2147483646 h 120"/>
              <a:gd name="T24" fmla="*/ 2147483646 w 48"/>
              <a:gd name="T25" fmla="*/ 2147483646 h 120"/>
              <a:gd name="T26" fmla="*/ 2147483646 w 48"/>
              <a:gd name="T27" fmla="*/ 2147483646 h 120"/>
              <a:gd name="T28" fmla="*/ 2147483646 w 48"/>
              <a:gd name="T29" fmla="*/ 2147483646 h 12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8" h="120">
                <a:moveTo>
                  <a:pt x="48" y="48"/>
                </a:moveTo>
                <a:lnTo>
                  <a:pt x="48" y="24"/>
                </a:lnTo>
                <a:lnTo>
                  <a:pt x="48" y="6"/>
                </a:lnTo>
                <a:lnTo>
                  <a:pt x="42" y="6"/>
                </a:lnTo>
                <a:lnTo>
                  <a:pt x="30" y="0"/>
                </a:lnTo>
                <a:lnTo>
                  <a:pt x="24" y="6"/>
                </a:lnTo>
                <a:lnTo>
                  <a:pt x="6" y="30"/>
                </a:lnTo>
                <a:lnTo>
                  <a:pt x="0" y="30"/>
                </a:lnTo>
                <a:lnTo>
                  <a:pt x="0" y="48"/>
                </a:lnTo>
                <a:lnTo>
                  <a:pt x="6" y="90"/>
                </a:lnTo>
                <a:lnTo>
                  <a:pt x="24" y="120"/>
                </a:lnTo>
                <a:lnTo>
                  <a:pt x="36" y="120"/>
                </a:lnTo>
                <a:lnTo>
                  <a:pt x="36" y="90"/>
                </a:lnTo>
                <a:lnTo>
                  <a:pt x="48" y="4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30" name="Freeform 394"/>
          <p:cNvSpPr>
            <a:spLocks/>
          </p:cNvSpPr>
          <p:nvPr/>
        </p:nvSpPr>
        <p:spPr bwMode="auto">
          <a:xfrm>
            <a:off x="6826008" y="4270956"/>
            <a:ext cx="41672" cy="92869"/>
          </a:xfrm>
          <a:custGeom>
            <a:avLst/>
            <a:gdLst>
              <a:gd name="T0" fmla="*/ 2147483646 w 42"/>
              <a:gd name="T1" fmla="*/ 2147483646 h 96"/>
              <a:gd name="T2" fmla="*/ 2147483646 w 42"/>
              <a:gd name="T3" fmla="*/ 0 h 96"/>
              <a:gd name="T4" fmla="*/ 2147483646 w 42"/>
              <a:gd name="T5" fmla="*/ 2147483646 h 96"/>
              <a:gd name="T6" fmla="*/ 0 w 42"/>
              <a:gd name="T7" fmla="*/ 2147483646 h 96"/>
              <a:gd name="T8" fmla="*/ 0 w 42"/>
              <a:gd name="T9" fmla="*/ 2147483646 h 96"/>
              <a:gd name="T10" fmla="*/ 0 w 42"/>
              <a:gd name="T11" fmla="*/ 2147483646 h 96"/>
              <a:gd name="T12" fmla="*/ 2147483646 w 42"/>
              <a:gd name="T13" fmla="*/ 2147483646 h 96"/>
              <a:gd name="T14" fmla="*/ 2147483646 w 42"/>
              <a:gd name="T15" fmla="*/ 2147483646 h 96"/>
              <a:gd name="T16" fmla="*/ 2147483646 w 42"/>
              <a:gd name="T17" fmla="*/ 2147483646 h 96"/>
              <a:gd name="T18" fmla="*/ 2147483646 w 42"/>
              <a:gd name="T19" fmla="*/ 2147483646 h 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2" h="96">
                <a:moveTo>
                  <a:pt x="18" y="18"/>
                </a:moveTo>
                <a:lnTo>
                  <a:pt x="18" y="0"/>
                </a:lnTo>
                <a:lnTo>
                  <a:pt x="6" y="6"/>
                </a:lnTo>
                <a:lnTo>
                  <a:pt x="0" y="6"/>
                </a:lnTo>
                <a:lnTo>
                  <a:pt x="0" y="12"/>
                </a:lnTo>
                <a:lnTo>
                  <a:pt x="0" y="42"/>
                </a:lnTo>
                <a:lnTo>
                  <a:pt x="18" y="96"/>
                </a:lnTo>
                <a:lnTo>
                  <a:pt x="42" y="90"/>
                </a:lnTo>
                <a:lnTo>
                  <a:pt x="24" y="60"/>
                </a:lnTo>
                <a:lnTo>
                  <a:pt x="18" y="1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31" name="Freeform 395"/>
          <p:cNvSpPr>
            <a:spLocks/>
          </p:cNvSpPr>
          <p:nvPr/>
        </p:nvSpPr>
        <p:spPr bwMode="auto">
          <a:xfrm>
            <a:off x="7045084" y="4792448"/>
            <a:ext cx="240506" cy="244079"/>
          </a:xfrm>
          <a:custGeom>
            <a:avLst/>
            <a:gdLst>
              <a:gd name="T0" fmla="*/ 2147483646 w 246"/>
              <a:gd name="T1" fmla="*/ 2147483646 h 252"/>
              <a:gd name="T2" fmla="*/ 2147483646 w 246"/>
              <a:gd name="T3" fmla="*/ 2147483646 h 252"/>
              <a:gd name="T4" fmla="*/ 2147483646 w 246"/>
              <a:gd name="T5" fmla="*/ 2147483646 h 252"/>
              <a:gd name="T6" fmla="*/ 2147483646 w 246"/>
              <a:gd name="T7" fmla="*/ 2147483646 h 252"/>
              <a:gd name="T8" fmla="*/ 2147483646 w 246"/>
              <a:gd name="T9" fmla="*/ 2147483646 h 252"/>
              <a:gd name="T10" fmla="*/ 2147483646 w 246"/>
              <a:gd name="T11" fmla="*/ 2147483646 h 252"/>
              <a:gd name="T12" fmla="*/ 2147483646 w 246"/>
              <a:gd name="T13" fmla="*/ 2147483646 h 252"/>
              <a:gd name="T14" fmla="*/ 2147483646 w 246"/>
              <a:gd name="T15" fmla="*/ 2147483646 h 252"/>
              <a:gd name="T16" fmla="*/ 2147483646 w 246"/>
              <a:gd name="T17" fmla="*/ 2147483646 h 252"/>
              <a:gd name="T18" fmla="*/ 2147483646 w 246"/>
              <a:gd name="T19" fmla="*/ 2147483646 h 252"/>
              <a:gd name="T20" fmla="*/ 2147483646 w 246"/>
              <a:gd name="T21" fmla="*/ 2147483646 h 252"/>
              <a:gd name="T22" fmla="*/ 2147483646 w 246"/>
              <a:gd name="T23" fmla="*/ 2147483646 h 252"/>
              <a:gd name="T24" fmla="*/ 2147483646 w 246"/>
              <a:gd name="T25" fmla="*/ 2147483646 h 252"/>
              <a:gd name="T26" fmla="*/ 2147483646 w 246"/>
              <a:gd name="T27" fmla="*/ 2147483646 h 252"/>
              <a:gd name="T28" fmla="*/ 2147483646 w 246"/>
              <a:gd name="T29" fmla="*/ 2147483646 h 252"/>
              <a:gd name="T30" fmla="*/ 2147483646 w 246"/>
              <a:gd name="T31" fmla="*/ 2147483646 h 252"/>
              <a:gd name="T32" fmla="*/ 2147483646 w 246"/>
              <a:gd name="T33" fmla="*/ 2147483646 h 252"/>
              <a:gd name="T34" fmla="*/ 2147483646 w 246"/>
              <a:gd name="T35" fmla="*/ 2147483646 h 252"/>
              <a:gd name="T36" fmla="*/ 2147483646 w 246"/>
              <a:gd name="T37" fmla="*/ 2147483646 h 252"/>
              <a:gd name="T38" fmla="*/ 2147483646 w 246"/>
              <a:gd name="T39" fmla="*/ 0 h 252"/>
              <a:gd name="T40" fmla="*/ 2147483646 w 246"/>
              <a:gd name="T41" fmla="*/ 2147483646 h 252"/>
              <a:gd name="T42" fmla="*/ 0 w 246"/>
              <a:gd name="T43" fmla="*/ 2147483646 h 252"/>
              <a:gd name="T44" fmla="*/ 2147483646 w 246"/>
              <a:gd name="T45" fmla="*/ 2147483646 h 252"/>
              <a:gd name="T46" fmla="*/ 2147483646 w 246"/>
              <a:gd name="T47" fmla="*/ 2147483646 h 252"/>
              <a:gd name="T48" fmla="*/ 2147483646 w 246"/>
              <a:gd name="T49" fmla="*/ 2147483646 h 252"/>
              <a:gd name="T50" fmla="*/ 2147483646 w 246"/>
              <a:gd name="T51" fmla="*/ 2147483646 h 252"/>
              <a:gd name="T52" fmla="*/ 2147483646 w 246"/>
              <a:gd name="T53" fmla="*/ 2147483646 h 252"/>
              <a:gd name="T54" fmla="*/ 2147483646 w 246"/>
              <a:gd name="T55" fmla="*/ 2147483646 h 2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46" h="252">
                <a:moveTo>
                  <a:pt x="126" y="252"/>
                </a:moveTo>
                <a:lnTo>
                  <a:pt x="144" y="246"/>
                </a:lnTo>
                <a:lnTo>
                  <a:pt x="156" y="162"/>
                </a:lnTo>
                <a:lnTo>
                  <a:pt x="156" y="108"/>
                </a:lnTo>
                <a:lnTo>
                  <a:pt x="168" y="102"/>
                </a:lnTo>
                <a:lnTo>
                  <a:pt x="174" y="36"/>
                </a:lnTo>
                <a:lnTo>
                  <a:pt x="222" y="24"/>
                </a:lnTo>
                <a:lnTo>
                  <a:pt x="240" y="18"/>
                </a:lnTo>
                <a:lnTo>
                  <a:pt x="246" y="18"/>
                </a:lnTo>
                <a:lnTo>
                  <a:pt x="234" y="12"/>
                </a:lnTo>
                <a:lnTo>
                  <a:pt x="210" y="12"/>
                </a:lnTo>
                <a:lnTo>
                  <a:pt x="216" y="18"/>
                </a:lnTo>
                <a:lnTo>
                  <a:pt x="210" y="12"/>
                </a:lnTo>
                <a:lnTo>
                  <a:pt x="174" y="18"/>
                </a:lnTo>
                <a:lnTo>
                  <a:pt x="126" y="18"/>
                </a:lnTo>
                <a:lnTo>
                  <a:pt x="114" y="12"/>
                </a:lnTo>
                <a:lnTo>
                  <a:pt x="30" y="12"/>
                </a:lnTo>
                <a:lnTo>
                  <a:pt x="18" y="0"/>
                </a:lnTo>
                <a:lnTo>
                  <a:pt x="6" y="6"/>
                </a:lnTo>
                <a:lnTo>
                  <a:pt x="0" y="42"/>
                </a:lnTo>
                <a:lnTo>
                  <a:pt x="42" y="126"/>
                </a:lnTo>
                <a:lnTo>
                  <a:pt x="48" y="144"/>
                </a:lnTo>
                <a:lnTo>
                  <a:pt x="60" y="222"/>
                </a:lnTo>
                <a:lnTo>
                  <a:pt x="90" y="252"/>
                </a:lnTo>
                <a:lnTo>
                  <a:pt x="96" y="240"/>
                </a:lnTo>
                <a:lnTo>
                  <a:pt x="126" y="25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32" name="Freeform 396"/>
          <p:cNvSpPr>
            <a:spLocks/>
          </p:cNvSpPr>
          <p:nvPr/>
        </p:nvSpPr>
        <p:spPr bwMode="auto">
          <a:xfrm>
            <a:off x="6843869" y="4123319"/>
            <a:ext cx="59531" cy="70247"/>
          </a:xfrm>
          <a:custGeom>
            <a:avLst/>
            <a:gdLst>
              <a:gd name="T0" fmla="*/ 0 w 10"/>
              <a:gd name="T1" fmla="*/ 2147483646 h 12"/>
              <a:gd name="T2" fmla="*/ 2147483646 w 10"/>
              <a:gd name="T3" fmla="*/ 2147483646 h 12"/>
              <a:gd name="T4" fmla="*/ 2147483646 w 10"/>
              <a:gd name="T5" fmla="*/ 2147483646 h 12"/>
              <a:gd name="T6" fmla="*/ 2147483646 w 10"/>
              <a:gd name="T7" fmla="*/ 2147483646 h 12"/>
              <a:gd name="T8" fmla="*/ 2147483646 w 10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" h="12">
                <a:moveTo>
                  <a:pt x="0" y="12"/>
                </a:moveTo>
                <a:cubicBezTo>
                  <a:pt x="4" y="11"/>
                  <a:pt x="4" y="11"/>
                  <a:pt x="4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10" y="8"/>
                  <a:pt x="10" y="8"/>
                </a:cubicBezTo>
                <a:cubicBezTo>
                  <a:pt x="10" y="7"/>
                  <a:pt x="10" y="0"/>
                  <a:pt x="10" y="0"/>
                </a:cubicBezTo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33" name="Freeform 397"/>
          <p:cNvSpPr>
            <a:spLocks/>
          </p:cNvSpPr>
          <p:nvPr/>
        </p:nvSpPr>
        <p:spPr bwMode="auto">
          <a:xfrm>
            <a:off x="3613703" y="2568360"/>
            <a:ext cx="507206" cy="691754"/>
          </a:xfrm>
          <a:custGeom>
            <a:avLst/>
            <a:gdLst>
              <a:gd name="T0" fmla="*/ 2147483646 w 516"/>
              <a:gd name="T1" fmla="*/ 2147483646 h 709"/>
              <a:gd name="T2" fmla="*/ 2147483646 w 516"/>
              <a:gd name="T3" fmla="*/ 2147483646 h 709"/>
              <a:gd name="T4" fmla="*/ 2147483646 w 516"/>
              <a:gd name="T5" fmla="*/ 2147483646 h 709"/>
              <a:gd name="T6" fmla="*/ 2147483646 w 516"/>
              <a:gd name="T7" fmla="*/ 2147483646 h 709"/>
              <a:gd name="T8" fmla="*/ 2147483646 w 516"/>
              <a:gd name="T9" fmla="*/ 2147483646 h 709"/>
              <a:gd name="T10" fmla="*/ 2147483646 w 516"/>
              <a:gd name="T11" fmla="*/ 2147483646 h 709"/>
              <a:gd name="T12" fmla="*/ 2147483646 w 516"/>
              <a:gd name="T13" fmla="*/ 2147483646 h 709"/>
              <a:gd name="T14" fmla="*/ 2147483646 w 516"/>
              <a:gd name="T15" fmla="*/ 0 h 709"/>
              <a:gd name="T16" fmla="*/ 2147483646 w 516"/>
              <a:gd name="T17" fmla="*/ 2147483646 h 709"/>
              <a:gd name="T18" fmla="*/ 2147483646 w 516"/>
              <a:gd name="T19" fmla="*/ 2147483646 h 709"/>
              <a:gd name="T20" fmla="*/ 2147483646 w 516"/>
              <a:gd name="T21" fmla="*/ 2147483646 h 709"/>
              <a:gd name="T22" fmla="*/ 2147483646 w 516"/>
              <a:gd name="T23" fmla="*/ 2147483646 h 709"/>
              <a:gd name="T24" fmla="*/ 2147483646 w 516"/>
              <a:gd name="T25" fmla="*/ 2147483646 h 709"/>
              <a:gd name="T26" fmla="*/ 2147483646 w 516"/>
              <a:gd name="T27" fmla="*/ 2147483646 h 709"/>
              <a:gd name="T28" fmla="*/ 2147483646 w 516"/>
              <a:gd name="T29" fmla="*/ 2147483646 h 709"/>
              <a:gd name="T30" fmla="*/ 2147483646 w 516"/>
              <a:gd name="T31" fmla="*/ 2147483646 h 709"/>
              <a:gd name="T32" fmla="*/ 2147483646 w 516"/>
              <a:gd name="T33" fmla="*/ 2147483646 h 709"/>
              <a:gd name="T34" fmla="*/ 2147483646 w 516"/>
              <a:gd name="T35" fmla="*/ 2147483646 h 709"/>
              <a:gd name="T36" fmla="*/ 2147483646 w 516"/>
              <a:gd name="T37" fmla="*/ 2147483646 h 709"/>
              <a:gd name="T38" fmla="*/ 0 w 516"/>
              <a:gd name="T39" fmla="*/ 2147483646 h 709"/>
              <a:gd name="T40" fmla="*/ 2147483646 w 516"/>
              <a:gd name="T41" fmla="*/ 2147483646 h 709"/>
              <a:gd name="T42" fmla="*/ 2147483646 w 516"/>
              <a:gd name="T43" fmla="*/ 2147483646 h 709"/>
              <a:gd name="T44" fmla="*/ 2147483646 w 516"/>
              <a:gd name="T45" fmla="*/ 2147483646 h 709"/>
              <a:gd name="T46" fmla="*/ 2147483646 w 516"/>
              <a:gd name="T47" fmla="*/ 2147483646 h 709"/>
              <a:gd name="T48" fmla="*/ 2147483646 w 516"/>
              <a:gd name="T49" fmla="*/ 2147483646 h 709"/>
              <a:gd name="T50" fmla="*/ 2147483646 w 516"/>
              <a:gd name="T51" fmla="*/ 2147483646 h 709"/>
              <a:gd name="T52" fmla="*/ 2147483646 w 516"/>
              <a:gd name="T53" fmla="*/ 2147483646 h 709"/>
              <a:gd name="T54" fmla="*/ 2147483646 w 516"/>
              <a:gd name="T55" fmla="*/ 2147483646 h 709"/>
              <a:gd name="T56" fmla="*/ 2147483646 w 516"/>
              <a:gd name="T57" fmla="*/ 2147483646 h 709"/>
              <a:gd name="T58" fmla="*/ 2147483646 w 516"/>
              <a:gd name="T59" fmla="*/ 2147483646 h 709"/>
              <a:gd name="T60" fmla="*/ 2147483646 w 516"/>
              <a:gd name="T61" fmla="*/ 2147483646 h 709"/>
              <a:gd name="T62" fmla="*/ 2147483646 w 516"/>
              <a:gd name="T63" fmla="*/ 2147483646 h 709"/>
              <a:gd name="T64" fmla="*/ 2147483646 w 516"/>
              <a:gd name="T65" fmla="*/ 2147483646 h 709"/>
              <a:gd name="T66" fmla="*/ 2147483646 w 516"/>
              <a:gd name="T67" fmla="*/ 2147483646 h 709"/>
              <a:gd name="T68" fmla="*/ 2147483646 w 516"/>
              <a:gd name="T69" fmla="*/ 2147483646 h 709"/>
              <a:gd name="T70" fmla="*/ 2147483646 w 516"/>
              <a:gd name="T71" fmla="*/ 2147483646 h 709"/>
              <a:gd name="T72" fmla="*/ 2147483646 w 516"/>
              <a:gd name="T73" fmla="*/ 2147483646 h 709"/>
              <a:gd name="T74" fmla="*/ 2147483646 w 516"/>
              <a:gd name="T75" fmla="*/ 2147483646 h 709"/>
              <a:gd name="T76" fmla="*/ 2147483646 w 516"/>
              <a:gd name="T77" fmla="*/ 2147483646 h 709"/>
              <a:gd name="T78" fmla="*/ 2147483646 w 516"/>
              <a:gd name="T79" fmla="*/ 2147483646 h 709"/>
              <a:gd name="T80" fmla="*/ 2147483646 w 516"/>
              <a:gd name="T81" fmla="*/ 2147483646 h 709"/>
              <a:gd name="T82" fmla="*/ 2147483646 w 516"/>
              <a:gd name="T83" fmla="*/ 2147483646 h 709"/>
              <a:gd name="T84" fmla="*/ 2147483646 w 516"/>
              <a:gd name="T85" fmla="*/ 2147483646 h 709"/>
              <a:gd name="T86" fmla="*/ 2147483646 w 516"/>
              <a:gd name="T87" fmla="*/ 2147483646 h 709"/>
              <a:gd name="T88" fmla="*/ 2147483646 w 516"/>
              <a:gd name="T89" fmla="*/ 2147483646 h 709"/>
              <a:gd name="T90" fmla="*/ 2147483646 w 516"/>
              <a:gd name="T91" fmla="*/ 2147483646 h 709"/>
              <a:gd name="T92" fmla="*/ 2147483646 w 516"/>
              <a:gd name="T93" fmla="*/ 2147483646 h 709"/>
              <a:gd name="T94" fmla="*/ 2147483646 w 516"/>
              <a:gd name="T95" fmla="*/ 2147483646 h 70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516" h="709">
                <a:moveTo>
                  <a:pt x="504" y="96"/>
                </a:moveTo>
                <a:lnTo>
                  <a:pt x="486" y="78"/>
                </a:lnTo>
                <a:lnTo>
                  <a:pt x="432" y="84"/>
                </a:lnTo>
                <a:lnTo>
                  <a:pt x="354" y="48"/>
                </a:lnTo>
                <a:lnTo>
                  <a:pt x="318" y="54"/>
                </a:lnTo>
                <a:lnTo>
                  <a:pt x="288" y="36"/>
                </a:lnTo>
                <a:lnTo>
                  <a:pt x="282" y="18"/>
                </a:lnTo>
                <a:lnTo>
                  <a:pt x="228" y="0"/>
                </a:lnTo>
                <a:lnTo>
                  <a:pt x="198" y="24"/>
                </a:lnTo>
                <a:lnTo>
                  <a:pt x="150" y="42"/>
                </a:lnTo>
                <a:lnTo>
                  <a:pt x="114" y="66"/>
                </a:lnTo>
                <a:lnTo>
                  <a:pt x="90" y="126"/>
                </a:lnTo>
                <a:lnTo>
                  <a:pt x="42" y="138"/>
                </a:lnTo>
                <a:lnTo>
                  <a:pt x="42" y="174"/>
                </a:lnTo>
                <a:lnTo>
                  <a:pt x="78" y="222"/>
                </a:lnTo>
                <a:lnTo>
                  <a:pt x="114" y="240"/>
                </a:lnTo>
                <a:lnTo>
                  <a:pt x="114" y="264"/>
                </a:lnTo>
                <a:lnTo>
                  <a:pt x="90" y="276"/>
                </a:lnTo>
                <a:lnTo>
                  <a:pt x="60" y="264"/>
                </a:lnTo>
                <a:lnTo>
                  <a:pt x="0" y="306"/>
                </a:lnTo>
                <a:lnTo>
                  <a:pt x="18" y="324"/>
                </a:lnTo>
                <a:lnTo>
                  <a:pt x="42" y="348"/>
                </a:lnTo>
                <a:lnTo>
                  <a:pt x="96" y="348"/>
                </a:lnTo>
                <a:lnTo>
                  <a:pt x="138" y="354"/>
                </a:lnTo>
                <a:lnTo>
                  <a:pt x="120" y="396"/>
                </a:lnTo>
                <a:lnTo>
                  <a:pt x="72" y="414"/>
                </a:lnTo>
                <a:lnTo>
                  <a:pt x="36" y="438"/>
                </a:lnTo>
                <a:lnTo>
                  <a:pt x="30" y="468"/>
                </a:lnTo>
                <a:lnTo>
                  <a:pt x="72" y="498"/>
                </a:lnTo>
                <a:lnTo>
                  <a:pt x="78" y="529"/>
                </a:lnTo>
                <a:lnTo>
                  <a:pt x="108" y="541"/>
                </a:lnTo>
                <a:lnTo>
                  <a:pt x="114" y="583"/>
                </a:lnTo>
                <a:lnTo>
                  <a:pt x="156" y="577"/>
                </a:lnTo>
                <a:lnTo>
                  <a:pt x="210" y="577"/>
                </a:lnTo>
                <a:lnTo>
                  <a:pt x="180" y="631"/>
                </a:lnTo>
                <a:lnTo>
                  <a:pt x="90" y="709"/>
                </a:lnTo>
                <a:lnTo>
                  <a:pt x="192" y="655"/>
                </a:lnTo>
                <a:lnTo>
                  <a:pt x="270" y="571"/>
                </a:lnTo>
                <a:lnTo>
                  <a:pt x="264" y="553"/>
                </a:lnTo>
                <a:lnTo>
                  <a:pt x="312" y="492"/>
                </a:lnTo>
                <a:lnTo>
                  <a:pt x="324" y="517"/>
                </a:lnTo>
                <a:lnTo>
                  <a:pt x="330" y="547"/>
                </a:lnTo>
                <a:lnTo>
                  <a:pt x="366" y="517"/>
                </a:lnTo>
                <a:lnTo>
                  <a:pt x="408" y="492"/>
                </a:lnTo>
                <a:lnTo>
                  <a:pt x="426" y="505"/>
                </a:lnTo>
                <a:lnTo>
                  <a:pt x="516" y="523"/>
                </a:lnTo>
                <a:lnTo>
                  <a:pt x="516" y="96"/>
                </a:lnTo>
                <a:lnTo>
                  <a:pt x="504" y="9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34" name="Freeform 398"/>
          <p:cNvSpPr>
            <a:spLocks/>
          </p:cNvSpPr>
          <p:nvPr/>
        </p:nvSpPr>
        <p:spPr bwMode="auto">
          <a:xfrm>
            <a:off x="4120908" y="2539786"/>
            <a:ext cx="1589484" cy="1089422"/>
          </a:xfrm>
          <a:custGeom>
            <a:avLst/>
            <a:gdLst>
              <a:gd name="T0" fmla="*/ 2147483646 w 1622"/>
              <a:gd name="T1" fmla="*/ 2147483646 h 1117"/>
              <a:gd name="T2" fmla="*/ 2147483646 w 1622"/>
              <a:gd name="T3" fmla="*/ 2147483646 h 1117"/>
              <a:gd name="T4" fmla="*/ 2147483646 w 1622"/>
              <a:gd name="T5" fmla="*/ 2147483646 h 1117"/>
              <a:gd name="T6" fmla="*/ 2147483646 w 1622"/>
              <a:gd name="T7" fmla="*/ 2147483646 h 1117"/>
              <a:gd name="T8" fmla="*/ 2147483646 w 1622"/>
              <a:gd name="T9" fmla="*/ 2147483646 h 1117"/>
              <a:gd name="T10" fmla="*/ 2147483646 w 1622"/>
              <a:gd name="T11" fmla="*/ 2147483646 h 1117"/>
              <a:gd name="T12" fmla="*/ 2147483646 w 1622"/>
              <a:gd name="T13" fmla="*/ 2147483646 h 1117"/>
              <a:gd name="T14" fmla="*/ 2147483646 w 1622"/>
              <a:gd name="T15" fmla="*/ 2147483646 h 1117"/>
              <a:gd name="T16" fmla="*/ 2147483646 w 1622"/>
              <a:gd name="T17" fmla="*/ 2147483646 h 1117"/>
              <a:gd name="T18" fmla="*/ 2147483646 w 1622"/>
              <a:gd name="T19" fmla="*/ 2147483646 h 1117"/>
              <a:gd name="T20" fmla="*/ 2147483646 w 1622"/>
              <a:gd name="T21" fmla="*/ 2147483646 h 1117"/>
              <a:gd name="T22" fmla="*/ 2147483646 w 1622"/>
              <a:gd name="T23" fmla="*/ 2147483646 h 1117"/>
              <a:gd name="T24" fmla="*/ 2147483646 w 1622"/>
              <a:gd name="T25" fmla="*/ 2147483646 h 1117"/>
              <a:gd name="T26" fmla="*/ 2147483646 w 1622"/>
              <a:gd name="T27" fmla="*/ 2147483646 h 1117"/>
              <a:gd name="T28" fmla="*/ 2147483646 w 1622"/>
              <a:gd name="T29" fmla="*/ 2147483646 h 1117"/>
              <a:gd name="T30" fmla="*/ 2147483646 w 1622"/>
              <a:gd name="T31" fmla="*/ 2147483646 h 1117"/>
              <a:gd name="T32" fmla="*/ 2147483646 w 1622"/>
              <a:gd name="T33" fmla="*/ 2147483646 h 1117"/>
              <a:gd name="T34" fmla="*/ 2147483646 w 1622"/>
              <a:gd name="T35" fmla="*/ 2147483646 h 1117"/>
              <a:gd name="T36" fmla="*/ 2147483646 w 1622"/>
              <a:gd name="T37" fmla="*/ 2147483646 h 1117"/>
              <a:gd name="T38" fmla="*/ 2147483646 w 1622"/>
              <a:gd name="T39" fmla="*/ 2147483646 h 1117"/>
              <a:gd name="T40" fmla="*/ 2147483646 w 1622"/>
              <a:gd name="T41" fmla="*/ 2147483646 h 1117"/>
              <a:gd name="T42" fmla="*/ 2147483646 w 1622"/>
              <a:gd name="T43" fmla="*/ 2147483646 h 1117"/>
              <a:gd name="T44" fmla="*/ 2147483646 w 1622"/>
              <a:gd name="T45" fmla="*/ 2147483646 h 1117"/>
              <a:gd name="T46" fmla="*/ 2147483646 w 1622"/>
              <a:gd name="T47" fmla="*/ 2147483646 h 1117"/>
              <a:gd name="T48" fmla="*/ 2147483646 w 1622"/>
              <a:gd name="T49" fmla="*/ 2147483646 h 1117"/>
              <a:gd name="T50" fmla="*/ 2147483646 w 1622"/>
              <a:gd name="T51" fmla="*/ 2147483646 h 1117"/>
              <a:gd name="T52" fmla="*/ 2147483646 w 1622"/>
              <a:gd name="T53" fmla="*/ 2147483646 h 1117"/>
              <a:gd name="T54" fmla="*/ 2147483646 w 1622"/>
              <a:gd name="T55" fmla="*/ 2147483646 h 1117"/>
              <a:gd name="T56" fmla="*/ 2147483646 w 1622"/>
              <a:gd name="T57" fmla="*/ 2147483646 h 1117"/>
              <a:gd name="T58" fmla="*/ 2147483646 w 1622"/>
              <a:gd name="T59" fmla="*/ 2147483646 h 1117"/>
              <a:gd name="T60" fmla="*/ 2147483646 w 1622"/>
              <a:gd name="T61" fmla="*/ 2147483646 h 1117"/>
              <a:gd name="T62" fmla="*/ 2147483646 w 1622"/>
              <a:gd name="T63" fmla="*/ 2147483646 h 1117"/>
              <a:gd name="T64" fmla="*/ 2147483646 w 1622"/>
              <a:gd name="T65" fmla="*/ 2147483646 h 1117"/>
              <a:gd name="T66" fmla="*/ 2147483646 w 1622"/>
              <a:gd name="T67" fmla="*/ 2147483646 h 1117"/>
              <a:gd name="T68" fmla="*/ 2147483646 w 1622"/>
              <a:gd name="T69" fmla="*/ 2147483646 h 1117"/>
              <a:gd name="T70" fmla="*/ 2147483646 w 1622"/>
              <a:gd name="T71" fmla="*/ 2147483646 h 1117"/>
              <a:gd name="T72" fmla="*/ 2147483646 w 1622"/>
              <a:gd name="T73" fmla="*/ 2147483646 h 1117"/>
              <a:gd name="T74" fmla="*/ 2147483646 w 1622"/>
              <a:gd name="T75" fmla="*/ 2147483646 h 1117"/>
              <a:gd name="T76" fmla="*/ 2147483646 w 1622"/>
              <a:gd name="T77" fmla="*/ 2147483646 h 1117"/>
              <a:gd name="T78" fmla="*/ 2147483646 w 1622"/>
              <a:gd name="T79" fmla="*/ 2147483646 h 1117"/>
              <a:gd name="T80" fmla="*/ 2147483646 w 1622"/>
              <a:gd name="T81" fmla="*/ 0 h 1117"/>
              <a:gd name="T82" fmla="*/ 2147483646 w 1622"/>
              <a:gd name="T83" fmla="*/ 2147483646 h 1117"/>
              <a:gd name="T84" fmla="*/ 2147483646 w 1622"/>
              <a:gd name="T85" fmla="*/ 2147483646 h 1117"/>
              <a:gd name="T86" fmla="*/ 2147483646 w 1622"/>
              <a:gd name="T87" fmla="*/ 2147483646 h 1117"/>
              <a:gd name="T88" fmla="*/ 2147483646 w 1622"/>
              <a:gd name="T89" fmla="*/ 2147483646 h 1117"/>
              <a:gd name="T90" fmla="*/ 2147483646 w 1622"/>
              <a:gd name="T91" fmla="*/ 2147483646 h 1117"/>
              <a:gd name="T92" fmla="*/ 2147483646 w 1622"/>
              <a:gd name="T93" fmla="*/ 2147483646 h 1117"/>
              <a:gd name="T94" fmla="*/ 2147483646 w 1622"/>
              <a:gd name="T95" fmla="*/ 2147483646 h 1117"/>
              <a:gd name="T96" fmla="*/ 2147483646 w 1622"/>
              <a:gd name="T97" fmla="*/ 2147483646 h 1117"/>
              <a:gd name="T98" fmla="*/ 2147483646 w 1622"/>
              <a:gd name="T99" fmla="*/ 2147483646 h 1117"/>
              <a:gd name="T100" fmla="*/ 2147483646 w 1622"/>
              <a:gd name="T101" fmla="*/ 2147483646 h 1117"/>
              <a:gd name="T102" fmla="*/ 2147483646 w 1622"/>
              <a:gd name="T103" fmla="*/ 2147483646 h 1117"/>
              <a:gd name="T104" fmla="*/ 2147483646 w 1622"/>
              <a:gd name="T105" fmla="*/ 2147483646 h 1117"/>
              <a:gd name="T106" fmla="*/ 2147483646 w 1622"/>
              <a:gd name="T107" fmla="*/ 2147483646 h 1117"/>
              <a:gd name="T108" fmla="*/ 2147483646 w 1622"/>
              <a:gd name="T109" fmla="*/ 2147483646 h 1117"/>
              <a:gd name="T110" fmla="*/ 0 w 1622"/>
              <a:gd name="T111" fmla="*/ 2147483646 h 1117"/>
              <a:gd name="T112" fmla="*/ 2147483646 w 1622"/>
              <a:gd name="T113" fmla="*/ 2147483646 h 1117"/>
              <a:gd name="T114" fmla="*/ 2147483646 w 1622"/>
              <a:gd name="T115" fmla="*/ 2147483646 h 1117"/>
              <a:gd name="T116" fmla="*/ 2147483646 w 1622"/>
              <a:gd name="T117" fmla="*/ 2147483646 h 1117"/>
              <a:gd name="T118" fmla="*/ 2147483646 w 1622"/>
              <a:gd name="T119" fmla="*/ 2147483646 h 1117"/>
              <a:gd name="T120" fmla="*/ 2147483646 w 1622"/>
              <a:gd name="T121" fmla="*/ 2147483646 h 1117"/>
              <a:gd name="T122" fmla="*/ 2147483646 w 1622"/>
              <a:gd name="T123" fmla="*/ 2147483646 h 11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622" h="1117">
                <a:moveTo>
                  <a:pt x="931" y="943"/>
                </a:moveTo>
                <a:lnTo>
                  <a:pt x="973" y="955"/>
                </a:lnTo>
                <a:lnTo>
                  <a:pt x="1075" y="1003"/>
                </a:lnTo>
                <a:lnTo>
                  <a:pt x="1111" y="1081"/>
                </a:lnTo>
                <a:lnTo>
                  <a:pt x="1111" y="1117"/>
                </a:lnTo>
                <a:lnTo>
                  <a:pt x="1190" y="1093"/>
                </a:lnTo>
                <a:lnTo>
                  <a:pt x="1232" y="1057"/>
                </a:lnTo>
                <a:lnTo>
                  <a:pt x="1262" y="1051"/>
                </a:lnTo>
                <a:lnTo>
                  <a:pt x="1322" y="1039"/>
                </a:lnTo>
                <a:lnTo>
                  <a:pt x="1370" y="979"/>
                </a:lnTo>
                <a:lnTo>
                  <a:pt x="1394" y="985"/>
                </a:lnTo>
                <a:lnTo>
                  <a:pt x="1406" y="1045"/>
                </a:lnTo>
                <a:lnTo>
                  <a:pt x="1430" y="1027"/>
                </a:lnTo>
                <a:lnTo>
                  <a:pt x="1448" y="1033"/>
                </a:lnTo>
                <a:lnTo>
                  <a:pt x="1436" y="1051"/>
                </a:lnTo>
                <a:lnTo>
                  <a:pt x="1448" y="1075"/>
                </a:lnTo>
                <a:lnTo>
                  <a:pt x="1502" y="1033"/>
                </a:lnTo>
                <a:lnTo>
                  <a:pt x="1520" y="1009"/>
                </a:lnTo>
                <a:lnTo>
                  <a:pt x="1466" y="1003"/>
                </a:lnTo>
                <a:lnTo>
                  <a:pt x="1442" y="967"/>
                </a:lnTo>
                <a:lnTo>
                  <a:pt x="1460" y="949"/>
                </a:lnTo>
                <a:lnTo>
                  <a:pt x="1466" y="925"/>
                </a:lnTo>
                <a:lnTo>
                  <a:pt x="1382" y="943"/>
                </a:lnTo>
                <a:lnTo>
                  <a:pt x="1340" y="979"/>
                </a:lnTo>
                <a:lnTo>
                  <a:pt x="1358" y="937"/>
                </a:lnTo>
                <a:lnTo>
                  <a:pt x="1400" y="913"/>
                </a:lnTo>
                <a:lnTo>
                  <a:pt x="1424" y="889"/>
                </a:lnTo>
                <a:lnTo>
                  <a:pt x="1496" y="895"/>
                </a:lnTo>
                <a:lnTo>
                  <a:pt x="1550" y="889"/>
                </a:lnTo>
                <a:lnTo>
                  <a:pt x="1592" y="859"/>
                </a:lnTo>
                <a:lnTo>
                  <a:pt x="1622" y="835"/>
                </a:lnTo>
                <a:lnTo>
                  <a:pt x="1598" y="775"/>
                </a:lnTo>
                <a:lnTo>
                  <a:pt x="1592" y="745"/>
                </a:lnTo>
                <a:lnTo>
                  <a:pt x="1514" y="703"/>
                </a:lnTo>
                <a:lnTo>
                  <a:pt x="1514" y="679"/>
                </a:lnTo>
                <a:lnTo>
                  <a:pt x="1448" y="553"/>
                </a:lnTo>
                <a:lnTo>
                  <a:pt x="1430" y="607"/>
                </a:lnTo>
                <a:lnTo>
                  <a:pt x="1388" y="619"/>
                </a:lnTo>
                <a:lnTo>
                  <a:pt x="1376" y="607"/>
                </a:lnTo>
                <a:lnTo>
                  <a:pt x="1358" y="607"/>
                </a:lnTo>
                <a:lnTo>
                  <a:pt x="1358" y="522"/>
                </a:lnTo>
                <a:lnTo>
                  <a:pt x="1322" y="516"/>
                </a:lnTo>
                <a:lnTo>
                  <a:pt x="1292" y="474"/>
                </a:lnTo>
                <a:lnTo>
                  <a:pt x="1262" y="480"/>
                </a:lnTo>
                <a:lnTo>
                  <a:pt x="1226" y="468"/>
                </a:lnTo>
                <a:lnTo>
                  <a:pt x="1202" y="474"/>
                </a:lnTo>
                <a:lnTo>
                  <a:pt x="1202" y="504"/>
                </a:lnTo>
                <a:lnTo>
                  <a:pt x="1202" y="535"/>
                </a:lnTo>
                <a:lnTo>
                  <a:pt x="1196" y="601"/>
                </a:lnTo>
                <a:lnTo>
                  <a:pt x="1190" y="625"/>
                </a:lnTo>
                <a:lnTo>
                  <a:pt x="1226" y="697"/>
                </a:lnTo>
                <a:lnTo>
                  <a:pt x="1166" y="751"/>
                </a:lnTo>
                <a:lnTo>
                  <a:pt x="1178" y="841"/>
                </a:lnTo>
                <a:lnTo>
                  <a:pt x="1154" y="859"/>
                </a:lnTo>
                <a:lnTo>
                  <a:pt x="1130" y="847"/>
                </a:lnTo>
                <a:lnTo>
                  <a:pt x="1117" y="739"/>
                </a:lnTo>
                <a:lnTo>
                  <a:pt x="1057" y="733"/>
                </a:lnTo>
                <a:lnTo>
                  <a:pt x="943" y="667"/>
                </a:lnTo>
                <a:lnTo>
                  <a:pt x="919" y="667"/>
                </a:lnTo>
                <a:lnTo>
                  <a:pt x="901" y="613"/>
                </a:lnTo>
                <a:lnTo>
                  <a:pt x="883" y="595"/>
                </a:lnTo>
                <a:lnTo>
                  <a:pt x="931" y="450"/>
                </a:lnTo>
                <a:lnTo>
                  <a:pt x="961" y="420"/>
                </a:lnTo>
                <a:lnTo>
                  <a:pt x="991" y="402"/>
                </a:lnTo>
                <a:lnTo>
                  <a:pt x="1009" y="402"/>
                </a:lnTo>
                <a:lnTo>
                  <a:pt x="1027" y="342"/>
                </a:lnTo>
                <a:lnTo>
                  <a:pt x="1039" y="294"/>
                </a:lnTo>
                <a:lnTo>
                  <a:pt x="1099" y="282"/>
                </a:lnTo>
                <a:lnTo>
                  <a:pt x="1130" y="258"/>
                </a:lnTo>
                <a:lnTo>
                  <a:pt x="1111" y="204"/>
                </a:lnTo>
                <a:lnTo>
                  <a:pt x="1124" y="168"/>
                </a:lnTo>
                <a:lnTo>
                  <a:pt x="1099" y="138"/>
                </a:lnTo>
                <a:lnTo>
                  <a:pt x="1063" y="132"/>
                </a:lnTo>
                <a:lnTo>
                  <a:pt x="1051" y="192"/>
                </a:lnTo>
                <a:lnTo>
                  <a:pt x="1015" y="246"/>
                </a:lnTo>
                <a:lnTo>
                  <a:pt x="1003" y="180"/>
                </a:lnTo>
                <a:lnTo>
                  <a:pt x="985" y="156"/>
                </a:lnTo>
                <a:lnTo>
                  <a:pt x="961" y="186"/>
                </a:lnTo>
                <a:lnTo>
                  <a:pt x="949" y="156"/>
                </a:lnTo>
                <a:lnTo>
                  <a:pt x="925" y="114"/>
                </a:lnTo>
                <a:lnTo>
                  <a:pt x="913" y="60"/>
                </a:lnTo>
                <a:lnTo>
                  <a:pt x="877" y="0"/>
                </a:lnTo>
                <a:lnTo>
                  <a:pt x="847" y="84"/>
                </a:lnTo>
                <a:lnTo>
                  <a:pt x="847" y="114"/>
                </a:lnTo>
                <a:lnTo>
                  <a:pt x="889" y="150"/>
                </a:lnTo>
                <a:lnTo>
                  <a:pt x="895" y="186"/>
                </a:lnTo>
                <a:lnTo>
                  <a:pt x="865" y="216"/>
                </a:lnTo>
                <a:lnTo>
                  <a:pt x="847" y="204"/>
                </a:lnTo>
                <a:lnTo>
                  <a:pt x="823" y="204"/>
                </a:lnTo>
                <a:lnTo>
                  <a:pt x="811" y="234"/>
                </a:lnTo>
                <a:lnTo>
                  <a:pt x="769" y="222"/>
                </a:lnTo>
                <a:lnTo>
                  <a:pt x="709" y="222"/>
                </a:lnTo>
                <a:lnTo>
                  <a:pt x="673" y="198"/>
                </a:lnTo>
                <a:lnTo>
                  <a:pt x="619" y="210"/>
                </a:lnTo>
                <a:lnTo>
                  <a:pt x="625" y="228"/>
                </a:lnTo>
                <a:lnTo>
                  <a:pt x="631" y="264"/>
                </a:lnTo>
                <a:lnTo>
                  <a:pt x="613" y="258"/>
                </a:lnTo>
                <a:lnTo>
                  <a:pt x="583" y="222"/>
                </a:lnTo>
                <a:lnTo>
                  <a:pt x="517" y="234"/>
                </a:lnTo>
                <a:lnTo>
                  <a:pt x="487" y="210"/>
                </a:lnTo>
                <a:lnTo>
                  <a:pt x="499" y="186"/>
                </a:lnTo>
                <a:lnTo>
                  <a:pt x="457" y="174"/>
                </a:lnTo>
                <a:lnTo>
                  <a:pt x="409" y="150"/>
                </a:lnTo>
                <a:lnTo>
                  <a:pt x="343" y="132"/>
                </a:lnTo>
                <a:lnTo>
                  <a:pt x="301" y="144"/>
                </a:lnTo>
                <a:lnTo>
                  <a:pt x="259" y="96"/>
                </a:lnTo>
                <a:lnTo>
                  <a:pt x="145" y="150"/>
                </a:lnTo>
                <a:lnTo>
                  <a:pt x="115" y="180"/>
                </a:lnTo>
                <a:lnTo>
                  <a:pt x="67" y="168"/>
                </a:lnTo>
                <a:lnTo>
                  <a:pt x="37" y="138"/>
                </a:lnTo>
                <a:lnTo>
                  <a:pt x="0" y="126"/>
                </a:lnTo>
                <a:lnTo>
                  <a:pt x="0" y="553"/>
                </a:lnTo>
                <a:lnTo>
                  <a:pt x="61" y="583"/>
                </a:lnTo>
                <a:lnTo>
                  <a:pt x="109" y="559"/>
                </a:lnTo>
                <a:lnTo>
                  <a:pt x="175" y="679"/>
                </a:lnTo>
                <a:lnTo>
                  <a:pt x="217" y="709"/>
                </a:lnTo>
                <a:lnTo>
                  <a:pt x="211" y="757"/>
                </a:lnTo>
                <a:lnTo>
                  <a:pt x="229" y="793"/>
                </a:lnTo>
                <a:lnTo>
                  <a:pt x="277" y="859"/>
                </a:lnTo>
                <a:lnTo>
                  <a:pt x="343" y="901"/>
                </a:lnTo>
                <a:lnTo>
                  <a:pt x="349" y="931"/>
                </a:lnTo>
                <a:lnTo>
                  <a:pt x="871" y="931"/>
                </a:lnTo>
                <a:lnTo>
                  <a:pt x="931" y="943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35" name="Freeform 399"/>
          <p:cNvSpPr>
            <a:spLocks/>
          </p:cNvSpPr>
          <p:nvPr/>
        </p:nvSpPr>
        <p:spPr bwMode="auto">
          <a:xfrm>
            <a:off x="4420947" y="3447043"/>
            <a:ext cx="1076325" cy="556022"/>
          </a:xfrm>
          <a:custGeom>
            <a:avLst/>
            <a:gdLst>
              <a:gd name="T0" fmla="*/ 2147483646 w 1099"/>
              <a:gd name="T1" fmla="*/ 2147483646 h 571"/>
              <a:gd name="T2" fmla="*/ 2147483646 w 1099"/>
              <a:gd name="T3" fmla="*/ 2147483646 h 571"/>
              <a:gd name="T4" fmla="*/ 2147483646 w 1099"/>
              <a:gd name="T5" fmla="*/ 2147483646 h 571"/>
              <a:gd name="T6" fmla="*/ 2147483646 w 1099"/>
              <a:gd name="T7" fmla="*/ 2147483646 h 571"/>
              <a:gd name="T8" fmla="*/ 2147483646 w 1099"/>
              <a:gd name="T9" fmla="*/ 2147483646 h 571"/>
              <a:gd name="T10" fmla="*/ 2147483646 w 1099"/>
              <a:gd name="T11" fmla="*/ 2147483646 h 571"/>
              <a:gd name="T12" fmla="*/ 2147483646 w 1099"/>
              <a:gd name="T13" fmla="*/ 2147483646 h 571"/>
              <a:gd name="T14" fmla="*/ 2147483646 w 1099"/>
              <a:gd name="T15" fmla="*/ 2147483646 h 571"/>
              <a:gd name="T16" fmla="*/ 2147483646 w 1099"/>
              <a:gd name="T17" fmla="*/ 2147483646 h 571"/>
              <a:gd name="T18" fmla="*/ 2147483646 w 1099"/>
              <a:gd name="T19" fmla="*/ 2147483646 h 571"/>
              <a:gd name="T20" fmla="*/ 2147483646 w 1099"/>
              <a:gd name="T21" fmla="*/ 2147483646 h 571"/>
              <a:gd name="T22" fmla="*/ 2147483646 w 1099"/>
              <a:gd name="T23" fmla="*/ 2147483646 h 571"/>
              <a:gd name="T24" fmla="*/ 2147483646 w 1099"/>
              <a:gd name="T25" fmla="*/ 2147483646 h 571"/>
              <a:gd name="T26" fmla="*/ 2147483646 w 1099"/>
              <a:gd name="T27" fmla="*/ 2147483646 h 571"/>
              <a:gd name="T28" fmla="*/ 2147483646 w 1099"/>
              <a:gd name="T29" fmla="*/ 2147483646 h 571"/>
              <a:gd name="T30" fmla="*/ 2147483646 w 1099"/>
              <a:gd name="T31" fmla="*/ 2147483646 h 571"/>
              <a:gd name="T32" fmla="*/ 2147483646 w 1099"/>
              <a:gd name="T33" fmla="*/ 2147483646 h 571"/>
              <a:gd name="T34" fmla="*/ 2147483646 w 1099"/>
              <a:gd name="T35" fmla="*/ 2147483646 h 571"/>
              <a:gd name="T36" fmla="*/ 2147483646 w 1099"/>
              <a:gd name="T37" fmla="*/ 2147483646 h 571"/>
              <a:gd name="T38" fmla="*/ 2147483646 w 1099"/>
              <a:gd name="T39" fmla="*/ 2147483646 h 571"/>
              <a:gd name="T40" fmla="*/ 2147483646 w 1099"/>
              <a:gd name="T41" fmla="*/ 2147483646 h 571"/>
              <a:gd name="T42" fmla="*/ 2147483646 w 1099"/>
              <a:gd name="T43" fmla="*/ 2147483646 h 571"/>
              <a:gd name="T44" fmla="*/ 2147483646 w 1099"/>
              <a:gd name="T45" fmla="*/ 2147483646 h 571"/>
              <a:gd name="T46" fmla="*/ 2147483646 w 1099"/>
              <a:gd name="T47" fmla="*/ 2147483646 h 571"/>
              <a:gd name="T48" fmla="*/ 2147483646 w 1099"/>
              <a:gd name="T49" fmla="*/ 2147483646 h 571"/>
              <a:gd name="T50" fmla="*/ 2147483646 w 1099"/>
              <a:gd name="T51" fmla="*/ 0 h 571"/>
              <a:gd name="T52" fmla="*/ 2147483646 w 1099"/>
              <a:gd name="T53" fmla="*/ 2147483646 h 571"/>
              <a:gd name="T54" fmla="*/ 2147483646 w 1099"/>
              <a:gd name="T55" fmla="*/ 2147483646 h 571"/>
              <a:gd name="T56" fmla="*/ 2147483646 w 1099"/>
              <a:gd name="T57" fmla="*/ 2147483646 h 571"/>
              <a:gd name="T58" fmla="*/ 0 w 1099"/>
              <a:gd name="T59" fmla="*/ 2147483646 h 571"/>
              <a:gd name="T60" fmla="*/ 2147483646 w 1099"/>
              <a:gd name="T61" fmla="*/ 2147483646 h 571"/>
              <a:gd name="T62" fmla="*/ 2147483646 w 1099"/>
              <a:gd name="T63" fmla="*/ 2147483646 h 571"/>
              <a:gd name="T64" fmla="*/ 2147483646 w 1099"/>
              <a:gd name="T65" fmla="*/ 2147483646 h 571"/>
              <a:gd name="T66" fmla="*/ 2147483646 w 1099"/>
              <a:gd name="T67" fmla="*/ 2147483646 h 57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99" h="571">
                <a:moveTo>
                  <a:pt x="252" y="439"/>
                </a:moveTo>
                <a:lnTo>
                  <a:pt x="300" y="439"/>
                </a:lnTo>
                <a:lnTo>
                  <a:pt x="318" y="427"/>
                </a:lnTo>
                <a:lnTo>
                  <a:pt x="348" y="433"/>
                </a:lnTo>
                <a:lnTo>
                  <a:pt x="396" y="487"/>
                </a:lnTo>
                <a:lnTo>
                  <a:pt x="432" y="475"/>
                </a:lnTo>
                <a:lnTo>
                  <a:pt x="456" y="493"/>
                </a:lnTo>
                <a:lnTo>
                  <a:pt x="474" y="523"/>
                </a:lnTo>
                <a:lnTo>
                  <a:pt x="498" y="547"/>
                </a:lnTo>
                <a:lnTo>
                  <a:pt x="528" y="553"/>
                </a:lnTo>
                <a:lnTo>
                  <a:pt x="528" y="511"/>
                </a:lnTo>
                <a:lnTo>
                  <a:pt x="552" y="487"/>
                </a:lnTo>
                <a:lnTo>
                  <a:pt x="570" y="469"/>
                </a:lnTo>
                <a:lnTo>
                  <a:pt x="630" y="475"/>
                </a:lnTo>
                <a:lnTo>
                  <a:pt x="666" y="475"/>
                </a:lnTo>
                <a:lnTo>
                  <a:pt x="714" y="463"/>
                </a:lnTo>
                <a:lnTo>
                  <a:pt x="744" y="463"/>
                </a:lnTo>
                <a:lnTo>
                  <a:pt x="774" y="457"/>
                </a:lnTo>
                <a:lnTo>
                  <a:pt x="780" y="487"/>
                </a:lnTo>
                <a:lnTo>
                  <a:pt x="792" y="529"/>
                </a:lnTo>
                <a:lnTo>
                  <a:pt x="829" y="565"/>
                </a:lnTo>
                <a:lnTo>
                  <a:pt x="847" y="571"/>
                </a:lnTo>
                <a:lnTo>
                  <a:pt x="841" y="511"/>
                </a:lnTo>
                <a:lnTo>
                  <a:pt x="817" y="445"/>
                </a:lnTo>
                <a:lnTo>
                  <a:pt x="847" y="409"/>
                </a:lnTo>
                <a:lnTo>
                  <a:pt x="877" y="397"/>
                </a:lnTo>
                <a:lnTo>
                  <a:pt x="931" y="343"/>
                </a:lnTo>
                <a:lnTo>
                  <a:pt x="925" y="307"/>
                </a:lnTo>
                <a:lnTo>
                  <a:pt x="919" y="271"/>
                </a:lnTo>
                <a:lnTo>
                  <a:pt x="937" y="283"/>
                </a:lnTo>
                <a:lnTo>
                  <a:pt x="943" y="277"/>
                </a:lnTo>
                <a:lnTo>
                  <a:pt x="937" y="253"/>
                </a:lnTo>
                <a:lnTo>
                  <a:pt x="949" y="253"/>
                </a:lnTo>
                <a:lnTo>
                  <a:pt x="967" y="247"/>
                </a:lnTo>
                <a:lnTo>
                  <a:pt x="979" y="217"/>
                </a:lnTo>
                <a:lnTo>
                  <a:pt x="1003" y="211"/>
                </a:lnTo>
                <a:lnTo>
                  <a:pt x="1039" y="193"/>
                </a:lnTo>
                <a:lnTo>
                  <a:pt x="1039" y="144"/>
                </a:lnTo>
                <a:lnTo>
                  <a:pt x="1099" y="114"/>
                </a:lnTo>
                <a:lnTo>
                  <a:pt x="1087" y="54"/>
                </a:lnTo>
                <a:lnTo>
                  <a:pt x="1063" y="48"/>
                </a:lnTo>
                <a:lnTo>
                  <a:pt x="1015" y="108"/>
                </a:lnTo>
                <a:lnTo>
                  <a:pt x="955" y="120"/>
                </a:lnTo>
                <a:lnTo>
                  <a:pt x="925" y="126"/>
                </a:lnTo>
                <a:lnTo>
                  <a:pt x="883" y="162"/>
                </a:lnTo>
                <a:lnTo>
                  <a:pt x="804" y="186"/>
                </a:lnTo>
                <a:lnTo>
                  <a:pt x="804" y="150"/>
                </a:lnTo>
                <a:lnTo>
                  <a:pt x="768" y="72"/>
                </a:lnTo>
                <a:lnTo>
                  <a:pt x="666" y="24"/>
                </a:lnTo>
                <a:lnTo>
                  <a:pt x="624" y="12"/>
                </a:lnTo>
                <a:lnTo>
                  <a:pt x="564" y="0"/>
                </a:lnTo>
                <a:lnTo>
                  <a:pt x="42" y="0"/>
                </a:lnTo>
                <a:lnTo>
                  <a:pt x="48" y="36"/>
                </a:lnTo>
                <a:lnTo>
                  <a:pt x="30" y="48"/>
                </a:lnTo>
                <a:lnTo>
                  <a:pt x="36" y="24"/>
                </a:lnTo>
                <a:lnTo>
                  <a:pt x="0" y="12"/>
                </a:lnTo>
                <a:lnTo>
                  <a:pt x="18" y="78"/>
                </a:lnTo>
                <a:lnTo>
                  <a:pt x="12" y="126"/>
                </a:lnTo>
                <a:lnTo>
                  <a:pt x="0" y="174"/>
                </a:lnTo>
                <a:lnTo>
                  <a:pt x="12" y="211"/>
                </a:lnTo>
                <a:lnTo>
                  <a:pt x="12" y="235"/>
                </a:lnTo>
                <a:lnTo>
                  <a:pt x="42" y="295"/>
                </a:lnTo>
                <a:lnTo>
                  <a:pt x="66" y="337"/>
                </a:lnTo>
                <a:lnTo>
                  <a:pt x="84" y="367"/>
                </a:lnTo>
                <a:lnTo>
                  <a:pt x="138" y="403"/>
                </a:lnTo>
                <a:lnTo>
                  <a:pt x="144" y="415"/>
                </a:lnTo>
                <a:lnTo>
                  <a:pt x="192" y="409"/>
                </a:lnTo>
                <a:lnTo>
                  <a:pt x="252" y="439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6" name="Freeform 400"/>
          <p:cNvSpPr>
            <a:spLocks/>
          </p:cNvSpPr>
          <p:nvPr/>
        </p:nvSpPr>
        <p:spPr bwMode="auto">
          <a:xfrm>
            <a:off x="5107937" y="4201900"/>
            <a:ext cx="83344" cy="84535"/>
          </a:xfrm>
          <a:custGeom>
            <a:avLst/>
            <a:gdLst>
              <a:gd name="T0" fmla="*/ 2147483646 w 14"/>
              <a:gd name="T1" fmla="*/ 2147483646 h 14"/>
              <a:gd name="T2" fmla="*/ 2147483646 w 14"/>
              <a:gd name="T3" fmla="*/ 2147483646 h 14"/>
              <a:gd name="T4" fmla="*/ 2147483646 w 14"/>
              <a:gd name="T5" fmla="*/ 0 h 14"/>
              <a:gd name="T6" fmla="*/ 2147483646 w 14"/>
              <a:gd name="T7" fmla="*/ 2147483646 h 14"/>
              <a:gd name="T8" fmla="*/ 0 w 14"/>
              <a:gd name="T9" fmla="*/ 2147483646 h 14"/>
              <a:gd name="T10" fmla="*/ 2147483646 w 14"/>
              <a:gd name="T11" fmla="*/ 2147483646 h 14"/>
              <a:gd name="T12" fmla="*/ 2147483646 w 14"/>
              <a:gd name="T13" fmla="*/ 2147483646 h 14"/>
              <a:gd name="T14" fmla="*/ 2147483646 w 14"/>
              <a:gd name="T15" fmla="*/ 2147483646 h 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" h="14">
                <a:moveTo>
                  <a:pt x="14" y="14"/>
                </a:moveTo>
                <a:cubicBezTo>
                  <a:pt x="14" y="12"/>
                  <a:pt x="13" y="11"/>
                  <a:pt x="13" y="11"/>
                </a:cubicBezTo>
                <a:cubicBezTo>
                  <a:pt x="14" y="0"/>
                  <a:pt x="14" y="0"/>
                  <a:pt x="14" y="0"/>
                </a:cubicBezTo>
                <a:cubicBezTo>
                  <a:pt x="7" y="3"/>
                  <a:pt x="7" y="3"/>
                  <a:pt x="7" y="3"/>
                </a:cubicBezTo>
                <a:cubicBezTo>
                  <a:pt x="0" y="6"/>
                  <a:pt x="0" y="6"/>
                  <a:pt x="0" y="6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3"/>
                  <a:pt x="9" y="13"/>
                  <a:pt x="9" y="13"/>
                </a:cubicBezTo>
                <a:lnTo>
                  <a:pt x="14" y="1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37" name="Freeform 401"/>
          <p:cNvSpPr>
            <a:spLocks/>
          </p:cNvSpPr>
          <p:nvPr/>
        </p:nvSpPr>
        <p:spPr bwMode="auto">
          <a:xfrm>
            <a:off x="5137702" y="4279288"/>
            <a:ext cx="71438" cy="52388"/>
          </a:xfrm>
          <a:custGeom>
            <a:avLst/>
            <a:gdLst>
              <a:gd name="T0" fmla="*/ 2147483646 w 12"/>
              <a:gd name="T1" fmla="*/ 2147483646 h 9"/>
              <a:gd name="T2" fmla="*/ 2147483646 w 12"/>
              <a:gd name="T3" fmla="*/ 0 h 9"/>
              <a:gd name="T4" fmla="*/ 0 w 12"/>
              <a:gd name="T5" fmla="*/ 2147483646 h 9"/>
              <a:gd name="T6" fmla="*/ 2147483646 w 12"/>
              <a:gd name="T7" fmla="*/ 2147483646 h 9"/>
              <a:gd name="T8" fmla="*/ 2147483646 w 12"/>
              <a:gd name="T9" fmla="*/ 2147483646 h 9"/>
              <a:gd name="T10" fmla="*/ 2147483646 w 12"/>
              <a:gd name="T11" fmla="*/ 2147483646 h 9"/>
              <a:gd name="T12" fmla="*/ 2147483646 w 12"/>
              <a:gd name="T13" fmla="*/ 2147483646 h 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" h="9">
                <a:moveTo>
                  <a:pt x="9" y="1"/>
                </a:moveTo>
                <a:cubicBezTo>
                  <a:pt x="4" y="0"/>
                  <a:pt x="4" y="0"/>
                  <a:pt x="4" y="0"/>
                </a:cubicBezTo>
                <a:cubicBezTo>
                  <a:pt x="0" y="1"/>
                  <a:pt x="0" y="1"/>
                  <a:pt x="0" y="1"/>
                </a:cubicBezTo>
                <a:cubicBezTo>
                  <a:pt x="2" y="3"/>
                  <a:pt x="2" y="3"/>
                  <a:pt x="2" y="3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5"/>
                  <a:pt x="12" y="5"/>
                  <a:pt x="12" y="5"/>
                </a:cubicBezTo>
                <a:cubicBezTo>
                  <a:pt x="11" y="4"/>
                  <a:pt x="10" y="2"/>
                  <a:pt x="9" y="1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38" name="Freeform 402"/>
          <p:cNvSpPr>
            <a:spLocks/>
          </p:cNvSpPr>
          <p:nvPr/>
        </p:nvSpPr>
        <p:spPr bwMode="auto">
          <a:xfrm>
            <a:off x="5203186" y="4309055"/>
            <a:ext cx="105966" cy="45244"/>
          </a:xfrm>
          <a:custGeom>
            <a:avLst/>
            <a:gdLst>
              <a:gd name="T0" fmla="*/ 2147483646 w 18"/>
              <a:gd name="T1" fmla="*/ 2147483646 h 8"/>
              <a:gd name="T2" fmla="*/ 2147483646 w 18"/>
              <a:gd name="T3" fmla="*/ 2147483646 h 8"/>
              <a:gd name="T4" fmla="*/ 2147483646 w 18"/>
              <a:gd name="T5" fmla="*/ 2147483646 h 8"/>
              <a:gd name="T6" fmla="*/ 2147483646 w 18"/>
              <a:gd name="T7" fmla="*/ 0 h 8"/>
              <a:gd name="T8" fmla="*/ 0 w 18"/>
              <a:gd name="T9" fmla="*/ 2147483646 h 8"/>
              <a:gd name="T10" fmla="*/ 2147483646 w 18"/>
              <a:gd name="T11" fmla="*/ 2147483646 h 8"/>
              <a:gd name="T12" fmla="*/ 2147483646 w 18"/>
              <a:gd name="T13" fmla="*/ 2147483646 h 8"/>
              <a:gd name="T14" fmla="*/ 2147483646 w 18"/>
              <a:gd name="T15" fmla="*/ 2147483646 h 8"/>
              <a:gd name="T16" fmla="*/ 2147483646 w 18"/>
              <a:gd name="T17" fmla="*/ 2147483646 h 8"/>
              <a:gd name="T18" fmla="*/ 2147483646 w 18"/>
              <a:gd name="T19" fmla="*/ 2147483646 h 8"/>
              <a:gd name="T20" fmla="*/ 2147483646 w 18"/>
              <a:gd name="T21" fmla="*/ 2147483646 h 8"/>
              <a:gd name="T22" fmla="*/ 2147483646 w 18"/>
              <a:gd name="T23" fmla="*/ 2147483646 h 8"/>
              <a:gd name="T24" fmla="*/ 2147483646 w 18"/>
              <a:gd name="T25" fmla="*/ 2147483646 h 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" h="8">
                <a:moveTo>
                  <a:pt x="14" y="1"/>
                </a:moveTo>
                <a:cubicBezTo>
                  <a:pt x="9" y="1"/>
                  <a:pt x="9" y="1"/>
                  <a:pt x="9" y="1"/>
                </a:cubicBezTo>
                <a:cubicBezTo>
                  <a:pt x="9" y="1"/>
                  <a:pt x="3" y="2"/>
                  <a:pt x="2" y="1"/>
                </a:cubicBezTo>
                <a:cubicBezTo>
                  <a:pt x="1" y="1"/>
                  <a:pt x="1" y="1"/>
                  <a:pt x="1" y="0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3" y="7"/>
                  <a:pt x="4" y="8"/>
                </a:cubicBezTo>
                <a:cubicBezTo>
                  <a:pt x="5" y="8"/>
                  <a:pt x="6" y="8"/>
                  <a:pt x="6" y="8"/>
                </a:cubicBezTo>
                <a:cubicBezTo>
                  <a:pt x="7" y="6"/>
                  <a:pt x="7" y="6"/>
                  <a:pt x="7" y="6"/>
                </a:cubicBezTo>
                <a:cubicBezTo>
                  <a:pt x="10" y="3"/>
                  <a:pt x="10" y="3"/>
                  <a:pt x="10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7"/>
                  <a:pt x="15" y="7"/>
                  <a:pt x="15" y="7"/>
                </a:cubicBezTo>
                <a:cubicBezTo>
                  <a:pt x="18" y="4"/>
                  <a:pt x="18" y="4"/>
                  <a:pt x="18" y="4"/>
                </a:cubicBezTo>
                <a:lnTo>
                  <a:pt x="14" y="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39" name="Freeform 403"/>
          <p:cNvSpPr>
            <a:spLocks/>
          </p:cNvSpPr>
          <p:nvPr/>
        </p:nvSpPr>
        <p:spPr bwMode="auto">
          <a:xfrm>
            <a:off x="5273433" y="4256666"/>
            <a:ext cx="217884" cy="239316"/>
          </a:xfrm>
          <a:custGeom>
            <a:avLst/>
            <a:gdLst>
              <a:gd name="T0" fmla="*/ 2147483646 w 37"/>
              <a:gd name="T1" fmla="*/ 2147483646 h 41"/>
              <a:gd name="T2" fmla="*/ 2147483646 w 37"/>
              <a:gd name="T3" fmla="*/ 2147483646 h 41"/>
              <a:gd name="T4" fmla="*/ 2147483646 w 37"/>
              <a:gd name="T5" fmla="*/ 2147483646 h 41"/>
              <a:gd name="T6" fmla="*/ 2147483646 w 37"/>
              <a:gd name="T7" fmla="*/ 2147483646 h 41"/>
              <a:gd name="T8" fmla="*/ 2147483646 w 37"/>
              <a:gd name="T9" fmla="*/ 2147483646 h 41"/>
              <a:gd name="T10" fmla="*/ 2147483646 w 37"/>
              <a:gd name="T11" fmla="*/ 2147483646 h 41"/>
              <a:gd name="T12" fmla="*/ 2147483646 w 37"/>
              <a:gd name="T13" fmla="*/ 2147483646 h 41"/>
              <a:gd name="T14" fmla="*/ 2147483646 w 37"/>
              <a:gd name="T15" fmla="*/ 2147483646 h 41"/>
              <a:gd name="T16" fmla="*/ 2147483646 w 37"/>
              <a:gd name="T17" fmla="*/ 2147483646 h 41"/>
              <a:gd name="T18" fmla="*/ 2147483646 w 37"/>
              <a:gd name="T19" fmla="*/ 2147483646 h 41"/>
              <a:gd name="T20" fmla="*/ 2147483646 w 37"/>
              <a:gd name="T21" fmla="*/ 0 h 41"/>
              <a:gd name="T22" fmla="*/ 2147483646 w 37"/>
              <a:gd name="T23" fmla="*/ 2147483646 h 41"/>
              <a:gd name="T24" fmla="*/ 2147483646 w 37"/>
              <a:gd name="T25" fmla="*/ 2147483646 h 41"/>
              <a:gd name="T26" fmla="*/ 2147483646 w 37"/>
              <a:gd name="T27" fmla="*/ 2147483646 h 41"/>
              <a:gd name="T28" fmla="*/ 2147483646 w 37"/>
              <a:gd name="T29" fmla="*/ 2147483646 h 41"/>
              <a:gd name="T30" fmla="*/ 2147483646 w 37"/>
              <a:gd name="T31" fmla="*/ 2147483646 h 41"/>
              <a:gd name="T32" fmla="*/ 2147483646 w 37"/>
              <a:gd name="T33" fmla="*/ 2147483646 h 41"/>
              <a:gd name="T34" fmla="*/ 2147483646 w 37"/>
              <a:gd name="T35" fmla="*/ 2147483646 h 41"/>
              <a:gd name="T36" fmla="*/ 2147483646 w 37"/>
              <a:gd name="T37" fmla="*/ 2147483646 h 41"/>
              <a:gd name="T38" fmla="*/ 2147483646 w 37"/>
              <a:gd name="T39" fmla="*/ 2147483646 h 41"/>
              <a:gd name="T40" fmla="*/ 2147483646 w 37"/>
              <a:gd name="T41" fmla="*/ 2147483646 h 41"/>
              <a:gd name="T42" fmla="*/ 2147483646 w 37"/>
              <a:gd name="T43" fmla="*/ 2147483646 h 41"/>
              <a:gd name="T44" fmla="*/ 0 w 37"/>
              <a:gd name="T45" fmla="*/ 2147483646 h 41"/>
              <a:gd name="T46" fmla="*/ 2147483646 w 37"/>
              <a:gd name="T47" fmla="*/ 2147483646 h 41"/>
              <a:gd name="T48" fmla="*/ 2147483646 w 37"/>
              <a:gd name="T49" fmla="*/ 2147483646 h 4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7" h="41">
                <a:moveTo>
                  <a:pt x="37" y="34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27"/>
                  <a:pt x="37" y="27"/>
                  <a:pt x="37" y="27"/>
                </a:cubicBezTo>
                <a:cubicBezTo>
                  <a:pt x="35" y="23"/>
                  <a:pt x="35" y="23"/>
                  <a:pt x="35" y="23"/>
                </a:cubicBezTo>
                <a:cubicBezTo>
                  <a:pt x="36" y="21"/>
                  <a:pt x="36" y="21"/>
                  <a:pt x="36" y="21"/>
                </a:cubicBezTo>
                <a:cubicBezTo>
                  <a:pt x="31" y="20"/>
                  <a:pt x="31" y="20"/>
                  <a:pt x="31" y="20"/>
                </a:cubicBezTo>
                <a:cubicBezTo>
                  <a:pt x="21" y="16"/>
                  <a:pt x="21" y="16"/>
                  <a:pt x="21" y="16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3"/>
                  <a:pt x="20" y="3"/>
                  <a:pt x="20" y="3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17" y="2"/>
                  <a:pt x="17" y="2"/>
                  <a:pt x="17" y="2"/>
                </a:cubicBezTo>
                <a:cubicBezTo>
                  <a:pt x="13" y="4"/>
                  <a:pt x="13" y="4"/>
                  <a:pt x="13" y="4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6" y="13"/>
                  <a:pt x="6" y="13"/>
                  <a:pt x="6" y="13"/>
                </a:cubicBezTo>
                <a:cubicBezTo>
                  <a:pt x="3" y="16"/>
                  <a:pt x="3" y="16"/>
                  <a:pt x="3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6"/>
                  <a:pt x="5" y="26"/>
                  <a:pt x="5" y="26"/>
                </a:cubicBezTo>
                <a:cubicBezTo>
                  <a:pt x="6" y="30"/>
                  <a:pt x="6" y="30"/>
                  <a:pt x="6" y="30"/>
                </a:cubicBezTo>
                <a:cubicBezTo>
                  <a:pt x="2" y="33"/>
                  <a:pt x="2" y="33"/>
                  <a:pt x="2" y="33"/>
                </a:cubicBezTo>
                <a:cubicBezTo>
                  <a:pt x="0" y="35"/>
                  <a:pt x="0" y="35"/>
                  <a:pt x="0" y="35"/>
                </a:cubicBezTo>
                <a:cubicBezTo>
                  <a:pt x="8" y="38"/>
                  <a:pt x="8" y="38"/>
                  <a:pt x="8" y="38"/>
                </a:cubicBezTo>
                <a:cubicBezTo>
                  <a:pt x="12" y="41"/>
                  <a:pt x="12" y="41"/>
                  <a:pt x="12" y="41"/>
                </a:cubicBezTo>
              </a:path>
            </a:pathLst>
          </a:custGeom>
          <a:solidFill>
            <a:schemeClr val="bg2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40" name="Freeform 422"/>
          <p:cNvSpPr>
            <a:spLocks/>
          </p:cNvSpPr>
          <p:nvPr/>
        </p:nvSpPr>
        <p:spPr bwMode="auto">
          <a:xfrm>
            <a:off x="5078172" y="4185229"/>
            <a:ext cx="113109" cy="52388"/>
          </a:xfrm>
          <a:custGeom>
            <a:avLst/>
            <a:gdLst>
              <a:gd name="T0" fmla="*/ 2147483646 w 19"/>
              <a:gd name="T1" fmla="*/ 2147483646 h 9"/>
              <a:gd name="T2" fmla="*/ 2147483646 w 19"/>
              <a:gd name="T3" fmla="*/ 2147483646 h 9"/>
              <a:gd name="T4" fmla="*/ 2147483646 w 19"/>
              <a:gd name="T5" fmla="*/ 0 h 9"/>
              <a:gd name="T6" fmla="*/ 2147483646 w 19"/>
              <a:gd name="T7" fmla="*/ 2147483646 h 9"/>
              <a:gd name="T8" fmla="*/ 0 w 19"/>
              <a:gd name="T9" fmla="*/ 2147483646 h 9"/>
              <a:gd name="T10" fmla="*/ 0 w 19"/>
              <a:gd name="T11" fmla="*/ 2147483646 h 9"/>
              <a:gd name="T12" fmla="*/ 2147483646 w 19"/>
              <a:gd name="T13" fmla="*/ 2147483646 h 9"/>
              <a:gd name="T14" fmla="*/ 2147483646 w 19"/>
              <a:gd name="T15" fmla="*/ 2147483646 h 9"/>
              <a:gd name="T16" fmla="*/ 2147483646 w 19"/>
              <a:gd name="T17" fmla="*/ 2147483646 h 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" h="9">
                <a:moveTo>
                  <a:pt x="19" y="3"/>
                </a:moveTo>
                <a:cubicBezTo>
                  <a:pt x="19" y="3"/>
                  <a:pt x="10" y="1"/>
                  <a:pt x="8" y="1"/>
                </a:cubicBezTo>
                <a:cubicBezTo>
                  <a:pt x="7" y="1"/>
                  <a:pt x="6" y="0"/>
                  <a:pt x="5" y="0"/>
                </a:cubicBezTo>
                <a:cubicBezTo>
                  <a:pt x="1" y="3"/>
                  <a:pt x="1" y="3"/>
                  <a:pt x="1" y="3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5" y="9"/>
                  <a:pt x="5" y="9"/>
                  <a:pt x="5" y="9"/>
                </a:cubicBezTo>
                <a:cubicBezTo>
                  <a:pt x="12" y="6"/>
                  <a:pt x="12" y="6"/>
                  <a:pt x="12" y="6"/>
                </a:cubicBezTo>
                <a:lnTo>
                  <a:pt x="19" y="3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41" name="Freeform 423"/>
          <p:cNvSpPr>
            <a:spLocks/>
          </p:cNvSpPr>
          <p:nvPr/>
        </p:nvSpPr>
        <p:spPr bwMode="auto">
          <a:xfrm>
            <a:off x="5018640" y="4154275"/>
            <a:ext cx="89297" cy="73819"/>
          </a:xfrm>
          <a:custGeom>
            <a:avLst/>
            <a:gdLst>
              <a:gd name="T0" fmla="*/ 2147483646 w 15"/>
              <a:gd name="T1" fmla="*/ 2147483646 h 12"/>
              <a:gd name="T2" fmla="*/ 2147483646 w 15"/>
              <a:gd name="T3" fmla="*/ 2147483646 h 12"/>
              <a:gd name="T4" fmla="*/ 2147483646 w 15"/>
              <a:gd name="T5" fmla="*/ 0 h 12"/>
              <a:gd name="T6" fmla="*/ 2147483646 w 15"/>
              <a:gd name="T7" fmla="*/ 0 h 12"/>
              <a:gd name="T8" fmla="*/ 2147483646 w 15"/>
              <a:gd name="T9" fmla="*/ 2147483646 h 12"/>
              <a:gd name="T10" fmla="*/ 2147483646 w 15"/>
              <a:gd name="T11" fmla="*/ 2147483646 h 12"/>
              <a:gd name="T12" fmla="*/ 2147483646 w 15"/>
              <a:gd name="T13" fmla="*/ 2147483646 h 12"/>
              <a:gd name="T14" fmla="*/ 2147483646 w 15"/>
              <a:gd name="T15" fmla="*/ 2147483646 h 12"/>
              <a:gd name="T16" fmla="*/ 0 w 15"/>
              <a:gd name="T17" fmla="*/ 2147483646 h 12"/>
              <a:gd name="T18" fmla="*/ 2147483646 w 15"/>
              <a:gd name="T19" fmla="*/ 2147483646 h 12"/>
              <a:gd name="T20" fmla="*/ 2147483646 w 15"/>
              <a:gd name="T21" fmla="*/ 2147483646 h 12"/>
              <a:gd name="T22" fmla="*/ 2147483646 w 15"/>
              <a:gd name="T23" fmla="*/ 2147483646 h 12"/>
              <a:gd name="T24" fmla="*/ 2147483646 w 15"/>
              <a:gd name="T25" fmla="*/ 2147483646 h 12"/>
              <a:gd name="T26" fmla="*/ 2147483646 w 15"/>
              <a:gd name="T27" fmla="*/ 2147483646 h 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5" h="12">
                <a:moveTo>
                  <a:pt x="15" y="5"/>
                </a:moveTo>
                <a:cubicBezTo>
                  <a:pt x="13" y="5"/>
                  <a:pt x="11" y="4"/>
                  <a:pt x="11" y="4"/>
                </a:cubicBezTo>
                <a:cubicBezTo>
                  <a:pt x="11" y="0"/>
                  <a:pt x="11" y="0"/>
                  <a:pt x="11" y="0"/>
                </a:cubicBezTo>
                <a:cubicBezTo>
                  <a:pt x="6" y="0"/>
                  <a:pt x="6" y="0"/>
                  <a:pt x="6" y="0"/>
                </a:cubicBezTo>
                <a:cubicBezTo>
                  <a:pt x="4" y="1"/>
                  <a:pt x="4" y="1"/>
                  <a:pt x="4" y="1"/>
                </a:cubicBezTo>
                <a:cubicBezTo>
                  <a:pt x="6" y="5"/>
                  <a:pt x="6" y="5"/>
                  <a:pt x="6" y="5"/>
                </a:cubicBezTo>
                <a:cubicBezTo>
                  <a:pt x="3" y="5"/>
                  <a:pt x="3" y="5"/>
                  <a:pt x="3" y="5"/>
                </a:cubicBezTo>
                <a:cubicBezTo>
                  <a:pt x="1" y="8"/>
                  <a:pt x="1" y="8"/>
                  <a:pt x="1" y="8"/>
                </a:cubicBezTo>
                <a:cubicBezTo>
                  <a:pt x="0" y="10"/>
                  <a:pt x="0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7" y="12"/>
                  <a:pt x="7" y="12"/>
                  <a:pt x="7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8"/>
                  <a:pt x="11" y="8"/>
                  <a:pt x="11" y="8"/>
                </a:cubicBezTo>
                <a:lnTo>
                  <a:pt x="15" y="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42" name="Freeform 424"/>
          <p:cNvSpPr>
            <a:spLocks/>
          </p:cNvSpPr>
          <p:nvPr/>
        </p:nvSpPr>
        <p:spPr bwMode="auto">
          <a:xfrm>
            <a:off x="4561440" y="3844712"/>
            <a:ext cx="565547" cy="370285"/>
          </a:xfrm>
          <a:custGeom>
            <a:avLst/>
            <a:gdLst>
              <a:gd name="T0" fmla="*/ 2147483646 w 576"/>
              <a:gd name="T1" fmla="*/ 2147483646 h 379"/>
              <a:gd name="T2" fmla="*/ 2147483646 w 576"/>
              <a:gd name="T3" fmla="*/ 2147483646 h 379"/>
              <a:gd name="T4" fmla="*/ 2147483646 w 576"/>
              <a:gd name="T5" fmla="*/ 2147483646 h 379"/>
              <a:gd name="T6" fmla="*/ 2147483646 w 576"/>
              <a:gd name="T7" fmla="*/ 2147483646 h 379"/>
              <a:gd name="T8" fmla="*/ 2147483646 w 576"/>
              <a:gd name="T9" fmla="*/ 2147483646 h 379"/>
              <a:gd name="T10" fmla="*/ 2147483646 w 576"/>
              <a:gd name="T11" fmla="*/ 2147483646 h 379"/>
              <a:gd name="T12" fmla="*/ 2147483646 w 576"/>
              <a:gd name="T13" fmla="*/ 2147483646 h 379"/>
              <a:gd name="T14" fmla="*/ 2147483646 w 576"/>
              <a:gd name="T15" fmla="*/ 2147483646 h 379"/>
              <a:gd name="T16" fmla="*/ 2147483646 w 576"/>
              <a:gd name="T17" fmla="*/ 2147483646 h 379"/>
              <a:gd name="T18" fmla="*/ 2147483646 w 576"/>
              <a:gd name="T19" fmla="*/ 2147483646 h 379"/>
              <a:gd name="T20" fmla="*/ 2147483646 w 576"/>
              <a:gd name="T21" fmla="*/ 2147483646 h 379"/>
              <a:gd name="T22" fmla="*/ 2147483646 w 576"/>
              <a:gd name="T23" fmla="*/ 2147483646 h 379"/>
              <a:gd name="T24" fmla="*/ 2147483646 w 576"/>
              <a:gd name="T25" fmla="*/ 2147483646 h 379"/>
              <a:gd name="T26" fmla="*/ 2147483646 w 576"/>
              <a:gd name="T27" fmla="*/ 2147483646 h 379"/>
              <a:gd name="T28" fmla="*/ 2147483646 w 576"/>
              <a:gd name="T29" fmla="*/ 2147483646 h 379"/>
              <a:gd name="T30" fmla="*/ 2147483646 w 576"/>
              <a:gd name="T31" fmla="*/ 2147483646 h 379"/>
              <a:gd name="T32" fmla="*/ 2147483646 w 576"/>
              <a:gd name="T33" fmla="*/ 2147483646 h 379"/>
              <a:gd name="T34" fmla="*/ 2147483646 w 576"/>
              <a:gd name="T35" fmla="*/ 2147483646 h 379"/>
              <a:gd name="T36" fmla="*/ 2147483646 w 576"/>
              <a:gd name="T37" fmla="*/ 2147483646 h 379"/>
              <a:gd name="T38" fmla="*/ 2147483646 w 576"/>
              <a:gd name="T39" fmla="*/ 2147483646 h 379"/>
              <a:gd name="T40" fmla="*/ 2147483646 w 576"/>
              <a:gd name="T41" fmla="*/ 2147483646 h 379"/>
              <a:gd name="T42" fmla="*/ 2147483646 w 576"/>
              <a:gd name="T43" fmla="*/ 2147483646 h 379"/>
              <a:gd name="T44" fmla="*/ 2147483646 w 576"/>
              <a:gd name="T45" fmla="*/ 2147483646 h 379"/>
              <a:gd name="T46" fmla="*/ 2147483646 w 576"/>
              <a:gd name="T47" fmla="*/ 2147483646 h 379"/>
              <a:gd name="T48" fmla="*/ 2147483646 w 576"/>
              <a:gd name="T49" fmla="*/ 0 h 379"/>
              <a:gd name="T50" fmla="*/ 0 w 576"/>
              <a:gd name="T51" fmla="*/ 2147483646 h 379"/>
              <a:gd name="T52" fmla="*/ 2147483646 w 576"/>
              <a:gd name="T53" fmla="*/ 2147483646 h 379"/>
              <a:gd name="T54" fmla="*/ 2147483646 w 576"/>
              <a:gd name="T55" fmla="*/ 2147483646 h 379"/>
              <a:gd name="T56" fmla="*/ 2147483646 w 576"/>
              <a:gd name="T57" fmla="*/ 2147483646 h 379"/>
              <a:gd name="T58" fmla="*/ 2147483646 w 576"/>
              <a:gd name="T59" fmla="*/ 2147483646 h 379"/>
              <a:gd name="T60" fmla="*/ 2147483646 w 576"/>
              <a:gd name="T61" fmla="*/ 2147483646 h 379"/>
              <a:gd name="T62" fmla="*/ 2147483646 w 576"/>
              <a:gd name="T63" fmla="*/ 2147483646 h 379"/>
              <a:gd name="T64" fmla="*/ 2147483646 w 576"/>
              <a:gd name="T65" fmla="*/ 2147483646 h 379"/>
              <a:gd name="T66" fmla="*/ 2147483646 w 576"/>
              <a:gd name="T67" fmla="*/ 2147483646 h 379"/>
              <a:gd name="T68" fmla="*/ 2147483646 w 576"/>
              <a:gd name="T69" fmla="*/ 2147483646 h 379"/>
              <a:gd name="T70" fmla="*/ 2147483646 w 576"/>
              <a:gd name="T71" fmla="*/ 2147483646 h 379"/>
              <a:gd name="T72" fmla="*/ 2147483646 w 576"/>
              <a:gd name="T73" fmla="*/ 2147483646 h 379"/>
              <a:gd name="T74" fmla="*/ 2147483646 w 576"/>
              <a:gd name="T75" fmla="*/ 2147483646 h 379"/>
              <a:gd name="T76" fmla="*/ 2147483646 w 576"/>
              <a:gd name="T77" fmla="*/ 2147483646 h 379"/>
              <a:gd name="T78" fmla="*/ 2147483646 w 576"/>
              <a:gd name="T79" fmla="*/ 2147483646 h 379"/>
              <a:gd name="T80" fmla="*/ 2147483646 w 576"/>
              <a:gd name="T81" fmla="*/ 2147483646 h 379"/>
              <a:gd name="T82" fmla="*/ 2147483646 w 576"/>
              <a:gd name="T83" fmla="*/ 2147483646 h 379"/>
              <a:gd name="T84" fmla="*/ 2147483646 w 576"/>
              <a:gd name="T85" fmla="*/ 2147483646 h 379"/>
              <a:gd name="T86" fmla="*/ 2147483646 w 576"/>
              <a:gd name="T87" fmla="*/ 2147483646 h 379"/>
              <a:gd name="T88" fmla="*/ 2147483646 w 576"/>
              <a:gd name="T89" fmla="*/ 2147483646 h 379"/>
              <a:gd name="T90" fmla="*/ 2147483646 w 576"/>
              <a:gd name="T91" fmla="*/ 2147483646 h 379"/>
              <a:gd name="T92" fmla="*/ 2147483646 w 576"/>
              <a:gd name="T93" fmla="*/ 2147483646 h 379"/>
              <a:gd name="T94" fmla="*/ 2147483646 w 576"/>
              <a:gd name="T95" fmla="*/ 2147483646 h 379"/>
              <a:gd name="T96" fmla="*/ 2147483646 w 576"/>
              <a:gd name="T97" fmla="*/ 2147483646 h 379"/>
              <a:gd name="T98" fmla="*/ 2147483646 w 576"/>
              <a:gd name="T99" fmla="*/ 2147483646 h 379"/>
              <a:gd name="T100" fmla="*/ 2147483646 w 576"/>
              <a:gd name="T101" fmla="*/ 2147483646 h 379"/>
              <a:gd name="T102" fmla="*/ 2147483646 w 576"/>
              <a:gd name="T103" fmla="*/ 2147483646 h 379"/>
              <a:gd name="T104" fmla="*/ 2147483646 w 576"/>
              <a:gd name="T105" fmla="*/ 2147483646 h 379"/>
              <a:gd name="T106" fmla="*/ 2147483646 w 576"/>
              <a:gd name="T107" fmla="*/ 2147483646 h 379"/>
              <a:gd name="T108" fmla="*/ 2147483646 w 576"/>
              <a:gd name="T109" fmla="*/ 2147483646 h 379"/>
              <a:gd name="T110" fmla="*/ 2147483646 w 576"/>
              <a:gd name="T111" fmla="*/ 2147483646 h 37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76" h="379">
                <a:moveTo>
                  <a:pt x="486" y="348"/>
                </a:moveTo>
                <a:lnTo>
                  <a:pt x="504" y="348"/>
                </a:lnTo>
                <a:lnTo>
                  <a:pt x="492" y="324"/>
                </a:lnTo>
                <a:lnTo>
                  <a:pt x="504" y="318"/>
                </a:lnTo>
                <a:lnTo>
                  <a:pt x="534" y="318"/>
                </a:lnTo>
                <a:lnTo>
                  <a:pt x="528" y="312"/>
                </a:lnTo>
                <a:lnTo>
                  <a:pt x="546" y="300"/>
                </a:lnTo>
                <a:lnTo>
                  <a:pt x="564" y="288"/>
                </a:lnTo>
                <a:lnTo>
                  <a:pt x="576" y="240"/>
                </a:lnTo>
                <a:lnTo>
                  <a:pt x="504" y="252"/>
                </a:lnTo>
                <a:lnTo>
                  <a:pt x="474" y="294"/>
                </a:lnTo>
                <a:lnTo>
                  <a:pt x="426" y="300"/>
                </a:lnTo>
                <a:lnTo>
                  <a:pt x="378" y="240"/>
                </a:lnTo>
                <a:lnTo>
                  <a:pt x="372" y="162"/>
                </a:lnTo>
                <a:lnTo>
                  <a:pt x="384" y="144"/>
                </a:lnTo>
                <a:lnTo>
                  <a:pt x="354" y="138"/>
                </a:lnTo>
                <a:lnTo>
                  <a:pt x="330" y="114"/>
                </a:lnTo>
                <a:lnTo>
                  <a:pt x="312" y="84"/>
                </a:lnTo>
                <a:lnTo>
                  <a:pt x="288" y="66"/>
                </a:lnTo>
                <a:lnTo>
                  <a:pt x="252" y="78"/>
                </a:lnTo>
                <a:lnTo>
                  <a:pt x="204" y="24"/>
                </a:lnTo>
                <a:lnTo>
                  <a:pt x="174" y="18"/>
                </a:lnTo>
                <a:lnTo>
                  <a:pt x="156" y="30"/>
                </a:lnTo>
                <a:lnTo>
                  <a:pt x="108" y="30"/>
                </a:lnTo>
                <a:lnTo>
                  <a:pt x="48" y="0"/>
                </a:lnTo>
                <a:lnTo>
                  <a:pt x="0" y="6"/>
                </a:lnTo>
                <a:lnTo>
                  <a:pt x="36" y="72"/>
                </a:lnTo>
                <a:lnTo>
                  <a:pt x="60" y="108"/>
                </a:lnTo>
                <a:lnTo>
                  <a:pt x="54" y="120"/>
                </a:lnTo>
                <a:lnTo>
                  <a:pt x="96" y="150"/>
                </a:lnTo>
                <a:lnTo>
                  <a:pt x="102" y="180"/>
                </a:lnTo>
                <a:lnTo>
                  <a:pt x="120" y="192"/>
                </a:lnTo>
                <a:lnTo>
                  <a:pt x="144" y="216"/>
                </a:lnTo>
                <a:lnTo>
                  <a:pt x="150" y="198"/>
                </a:lnTo>
                <a:lnTo>
                  <a:pt x="126" y="180"/>
                </a:lnTo>
                <a:lnTo>
                  <a:pt x="102" y="126"/>
                </a:lnTo>
                <a:lnTo>
                  <a:pt x="60" y="66"/>
                </a:lnTo>
                <a:lnTo>
                  <a:pt x="48" y="30"/>
                </a:lnTo>
                <a:lnTo>
                  <a:pt x="78" y="42"/>
                </a:lnTo>
                <a:lnTo>
                  <a:pt x="108" y="102"/>
                </a:lnTo>
                <a:lnTo>
                  <a:pt x="120" y="120"/>
                </a:lnTo>
                <a:lnTo>
                  <a:pt x="150" y="138"/>
                </a:lnTo>
                <a:lnTo>
                  <a:pt x="150" y="156"/>
                </a:lnTo>
                <a:lnTo>
                  <a:pt x="174" y="168"/>
                </a:lnTo>
                <a:lnTo>
                  <a:pt x="186" y="186"/>
                </a:lnTo>
                <a:lnTo>
                  <a:pt x="216" y="216"/>
                </a:lnTo>
                <a:lnTo>
                  <a:pt x="222" y="258"/>
                </a:lnTo>
                <a:lnTo>
                  <a:pt x="222" y="276"/>
                </a:lnTo>
                <a:lnTo>
                  <a:pt x="300" y="324"/>
                </a:lnTo>
                <a:lnTo>
                  <a:pt x="336" y="342"/>
                </a:lnTo>
                <a:lnTo>
                  <a:pt x="402" y="360"/>
                </a:lnTo>
                <a:lnTo>
                  <a:pt x="420" y="354"/>
                </a:lnTo>
                <a:lnTo>
                  <a:pt x="438" y="354"/>
                </a:lnTo>
                <a:lnTo>
                  <a:pt x="468" y="379"/>
                </a:lnTo>
                <a:lnTo>
                  <a:pt x="474" y="366"/>
                </a:lnTo>
                <a:lnTo>
                  <a:pt x="486" y="34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43" name="Freeform 425"/>
          <p:cNvSpPr>
            <a:spLocks/>
          </p:cNvSpPr>
          <p:nvPr/>
        </p:nvSpPr>
        <p:spPr bwMode="auto">
          <a:xfrm rot="-852288">
            <a:off x="5486555" y="2361191"/>
            <a:ext cx="609600" cy="672704"/>
          </a:xfrm>
          <a:custGeom>
            <a:avLst/>
            <a:gdLst>
              <a:gd name="T0" fmla="*/ 2147483646 w 1125"/>
              <a:gd name="T1" fmla="*/ 2147483646 h 2047"/>
              <a:gd name="T2" fmla="*/ 2147483646 w 1125"/>
              <a:gd name="T3" fmla="*/ 2147483646 h 2047"/>
              <a:gd name="T4" fmla="*/ 2147483646 w 1125"/>
              <a:gd name="T5" fmla="*/ 2147483646 h 2047"/>
              <a:gd name="T6" fmla="*/ 2147483646 w 1125"/>
              <a:gd name="T7" fmla="*/ 2147483646 h 2047"/>
              <a:gd name="T8" fmla="*/ 2147483646 w 1125"/>
              <a:gd name="T9" fmla="*/ 2147483646 h 2047"/>
              <a:gd name="T10" fmla="*/ 2147483646 w 1125"/>
              <a:gd name="T11" fmla="*/ 2147483646 h 2047"/>
              <a:gd name="T12" fmla="*/ 2147483646 w 1125"/>
              <a:gd name="T13" fmla="*/ 2147483646 h 2047"/>
              <a:gd name="T14" fmla="*/ 2147483646 w 1125"/>
              <a:gd name="T15" fmla="*/ 2147483646 h 2047"/>
              <a:gd name="T16" fmla="*/ 2147483646 w 1125"/>
              <a:gd name="T17" fmla="*/ 2147483646 h 2047"/>
              <a:gd name="T18" fmla="*/ 2147483646 w 1125"/>
              <a:gd name="T19" fmla="*/ 2147483646 h 2047"/>
              <a:gd name="T20" fmla="*/ 2147483646 w 1125"/>
              <a:gd name="T21" fmla="*/ 2147483646 h 2047"/>
              <a:gd name="T22" fmla="*/ 2147483646 w 1125"/>
              <a:gd name="T23" fmla="*/ 2147483646 h 2047"/>
              <a:gd name="T24" fmla="*/ 2147483646 w 1125"/>
              <a:gd name="T25" fmla="*/ 2147483646 h 2047"/>
              <a:gd name="T26" fmla="*/ 2147483646 w 1125"/>
              <a:gd name="T27" fmla="*/ 2147483646 h 2047"/>
              <a:gd name="T28" fmla="*/ 2147483646 w 1125"/>
              <a:gd name="T29" fmla="*/ 2147483646 h 2047"/>
              <a:gd name="T30" fmla="*/ 2147483646 w 1125"/>
              <a:gd name="T31" fmla="*/ 2147483646 h 2047"/>
              <a:gd name="T32" fmla="*/ 2147483646 w 1125"/>
              <a:gd name="T33" fmla="*/ 2147483646 h 2047"/>
              <a:gd name="T34" fmla="*/ 2147483646 w 1125"/>
              <a:gd name="T35" fmla="*/ 2147483646 h 2047"/>
              <a:gd name="T36" fmla="*/ 2147483646 w 1125"/>
              <a:gd name="T37" fmla="*/ 2147483646 h 2047"/>
              <a:gd name="T38" fmla="*/ 2147483646 w 1125"/>
              <a:gd name="T39" fmla="*/ 2147483646 h 2047"/>
              <a:gd name="T40" fmla="*/ 2147483646 w 1125"/>
              <a:gd name="T41" fmla="*/ 2147483646 h 2047"/>
              <a:gd name="T42" fmla="*/ 2147483646 w 1125"/>
              <a:gd name="T43" fmla="*/ 2147483646 h 2047"/>
              <a:gd name="T44" fmla="*/ 2147483646 w 1125"/>
              <a:gd name="T45" fmla="*/ 2147483646 h 2047"/>
              <a:gd name="T46" fmla="*/ 2147483646 w 1125"/>
              <a:gd name="T47" fmla="*/ 2147483646 h 2047"/>
              <a:gd name="T48" fmla="*/ 2147483646 w 1125"/>
              <a:gd name="T49" fmla="*/ 2147483646 h 2047"/>
              <a:gd name="T50" fmla="*/ 2147483646 w 1125"/>
              <a:gd name="T51" fmla="*/ 2147483646 h 2047"/>
              <a:gd name="T52" fmla="*/ 2147483646 w 1125"/>
              <a:gd name="T53" fmla="*/ 2147483646 h 2047"/>
              <a:gd name="T54" fmla="*/ 2147483646 w 1125"/>
              <a:gd name="T55" fmla="*/ 2147483646 h 2047"/>
              <a:gd name="T56" fmla="*/ 2147483646 w 1125"/>
              <a:gd name="T57" fmla="*/ 2147483646 h 2047"/>
              <a:gd name="T58" fmla="*/ 2147483646 w 1125"/>
              <a:gd name="T59" fmla="*/ 2147483646 h 2047"/>
              <a:gd name="T60" fmla="*/ 2147483646 w 1125"/>
              <a:gd name="T61" fmla="*/ 2147483646 h 2047"/>
              <a:gd name="T62" fmla="*/ 2147483646 w 1125"/>
              <a:gd name="T63" fmla="*/ 2147483646 h 2047"/>
              <a:gd name="T64" fmla="*/ 2147483646 w 1125"/>
              <a:gd name="T65" fmla="*/ 2147483646 h 2047"/>
              <a:gd name="T66" fmla="*/ 2147483646 w 1125"/>
              <a:gd name="T67" fmla="*/ 2147483646 h 2047"/>
              <a:gd name="T68" fmla="*/ 2147483646 w 1125"/>
              <a:gd name="T69" fmla="*/ 2147483646 h 2047"/>
              <a:gd name="T70" fmla="*/ 2147483646 w 1125"/>
              <a:gd name="T71" fmla="*/ 2147483646 h 2047"/>
              <a:gd name="T72" fmla="*/ 2147483646 w 1125"/>
              <a:gd name="T73" fmla="*/ 2147483646 h 2047"/>
              <a:gd name="T74" fmla="*/ 2147483646 w 1125"/>
              <a:gd name="T75" fmla="*/ 2147483646 h 2047"/>
              <a:gd name="T76" fmla="*/ 2147483646 w 1125"/>
              <a:gd name="T77" fmla="*/ 2147483646 h 2047"/>
              <a:gd name="T78" fmla="*/ 2147483646 w 1125"/>
              <a:gd name="T79" fmla="*/ 2147483646 h 2047"/>
              <a:gd name="T80" fmla="*/ 2147483646 w 1125"/>
              <a:gd name="T81" fmla="*/ 2147483646 h 2047"/>
              <a:gd name="T82" fmla="*/ 2147483646 w 1125"/>
              <a:gd name="T83" fmla="*/ 2147483646 h 2047"/>
              <a:gd name="T84" fmla="*/ 2147483646 w 1125"/>
              <a:gd name="T85" fmla="*/ 2147483646 h 2047"/>
              <a:gd name="T86" fmla="*/ 2147483646 w 1125"/>
              <a:gd name="T87" fmla="*/ 2147483646 h 2047"/>
              <a:gd name="T88" fmla="*/ 2147483646 w 1125"/>
              <a:gd name="T89" fmla="*/ 2147483646 h 2047"/>
              <a:gd name="T90" fmla="*/ 2147483646 w 1125"/>
              <a:gd name="T91" fmla="*/ 2147483646 h 2047"/>
              <a:gd name="T92" fmla="*/ 2147483646 w 1125"/>
              <a:gd name="T93" fmla="*/ 2147483646 h 2047"/>
              <a:gd name="T94" fmla="*/ 2147483646 w 1125"/>
              <a:gd name="T95" fmla="*/ 2147483646 h 2047"/>
              <a:gd name="T96" fmla="*/ 2147483646 w 1125"/>
              <a:gd name="T97" fmla="*/ 2147483646 h 2047"/>
              <a:gd name="T98" fmla="*/ 2147483646 w 1125"/>
              <a:gd name="T99" fmla="*/ 2147483646 h 2047"/>
              <a:gd name="T100" fmla="*/ 2147483646 w 1125"/>
              <a:gd name="T101" fmla="*/ 2147483646 h 2047"/>
              <a:gd name="T102" fmla="*/ 2147483646 w 1125"/>
              <a:gd name="T103" fmla="*/ 2147483646 h 2047"/>
              <a:gd name="T104" fmla="*/ 2147483646 w 1125"/>
              <a:gd name="T105" fmla="*/ 2147483646 h 2047"/>
              <a:gd name="T106" fmla="*/ 2147483646 w 1125"/>
              <a:gd name="T107" fmla="*/ 2147483646 h 2047"/>
              <a:gd name="T108" fmla="*/ 2147483646 w 1125"/>
              <a:gd name="T109" fmla="*/ 2147483646 h 2047"/>
              <a:gd name="T110" fmla="*/ 2147483646 w 1125"/>
              <a:gd name="T111" fmla="*/ 2147483646 h 2047"/>
              <a:gd name="T112" fmla="*/ 2147483646 w 1125"/>
              <a:gd name="T113" fmla="*/ 2147483646 h 2047"/>
              <a:gd name="T114" fmla="*/ 2147483646 w 1125"/>
              <a:gd name="T115" fmla="*/ 2147483646 h 2047"/>
              <a:gd name="T116" fmla="*/ 2147483646 w 1125"/>
              <a:gd name="T117" fmla="*/ 2147483646 h 2047"/>
              <a:gd name="T118" fmla="*/ 2147483646 w 1125"/>
              <a:gd name="T119" fmla="*/ 2147483646 h 2047"/>
              <a:gd name="T120" fmla="*/ 2147483646 w 1125"/>
              <a:gd name="T121" fmla="*/ 2147483646 h 2047"/>
              <a:gd name="T122" fmla="*/ 2147483646 w 1125"/>
              <a:gd name="T123" fmla="*/ 2147483646 h 2047"/>
              <a:gd name="T124" fmla="*/ 2147483646 w 1125"/>
              <a:gd name="T125" fmla="*/ 2147483646 h 204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125" h="2047">
                <a:moveTo>
                  <a:pt x="718" y="105"/>
                </a:moveTo>
                <a:lnTo>
                  <a:pt x="722" y="102"/>
                </a:lnTo>
                <a:lnTo>
                  <a:pt x="730" y="95"/>
                </a:lnTo>
                <a:lnTo>
                  <a:pt x="740" y="83"/>
                </a:lnTo>
                <a:lnTo>
                  <a:pt x="751" y="70"/>
                </a:lnTo>
                <a:lnTo>
                  <a:pt x="760" y="58"/>
                </a:lnTo>
                <a:lnTo>
                  <a:pt x="764" y="46"/>
                </a:lnTo>
                <a:lnTo>
                  <a:pt x="761" y="37"/>
                </a:lnTo>
                <a:lnTo>
                  <a:pt x="748" y="32"/>
                </a:lnTo>
                <a:lnTo>
                  <a:pt x="735" y="30"/>
                </a:lnTo>
                <a:lnTo>
                  <a:pt x="725" y="27"/>
                </a:lnTo>
                <a:lnTo>
                  <a:pt x="716" y="22"/>
                </a:lnTo>
                <a:lnTo>
                  <a:pt x="708" y="17"/>
                </a:lnTo>
                <a:lnTo>
                  <a:pt x="700" y="13"/>
                </a:lnTo>
                <a:lnTo>
                  <a:pt x="693" y="8"/>
                </a:lnTo>
                <a:lnTo>
                  <a:pt x="686" y="4"/>
                </a:lnTo>
                <a:lnTo>
                  <a:pt x="678" y="1"/>
                </a:lnTo>
                <a:lnTo>
                  <a:pt x="672" y="0"/>
                </a:lnTo>
                <a:lnTo>
                  <a:pt x="665" y="0"/>
                </a:lnTo>
                <a:lnTo>
                  <a:pt x="658" y="0"/>
                </a:lnTo>
                <a:lnTo>
                  <a:pt x="651" y="2"/>
                </a:lnTo>
                <a:lnTo>
                  <a:pt x="633" y="7"/>
                </a:lnTo>
                <a:lnTo>
                  <a:pt x="610" y="13"/>
                </a:lnTo>
                <a:lnTo>
                  <a:pt x="583" y="19"/>
                </a:lnTo>
                <a:lnTo>
                  <a:pt x="558" y="25"/>
                </a:lnTo>
                <a:lnTo>
                  <a:pt x="534" y="34"/>
                </a:lnTo>
                <a:lnTo>
                  <a:pt x="512" y="42"/>
                </a:lnTo>
                <a:lnTo>
                  <a:pt x="496" y="52"/>
                </a:lnTo>
                <a:lnTo>
                  <a:pt x="487" y="62"/>
                </a:lnTo>
                <a:lnTo>
                  <a:pt x="483" y="74"/>
                </a:lnTo>
                <a:lnTo>
                  <a:pt x="478" y="84"/>
                </a:lnTo>
                <a:lnTo>
                  <a:pt x="474" y="93"/>
                </a:lnTo>
                <a:lnTo>
                  <a:pt x="468" y="102"/>
                </a:lnTo>
                <a:lnTo>
                  <a:pt x="461" y="107"/>
                </a:lnTo>
                <a:lnTo>
                  <a:pt x="452" y="110"/>
                </a:lnTo>
                <a:lnTo>
                  <a:pt x="440" y="110"/>
                </a:lnTo>
                <a:lnTo>
                  <a:pt x="426" y="105"/>
                </a:lnTo>
                <a:lnTo>
                  <a:pt x="409" y="100"/>
                </a:lnTo>
                <a:lnTo>
                  <a:pt x="391" y="98"/>
                </a:lnTo>
                <a:lnTo>
                  <a:pt x="371" y="100"/>
                </a:lnTo>
                <a:lnTo>
                  <a:pt x="351" y="105"/>
                </a:lnTo>
                <a:lnTo>
                  <a:pt x="334" y="112"/>
                </a:lnTo>
                <a:lnTo>
                  <a:pt x="319" y="120"/>
                </a:lnTo>
                <a:lnTo>
                  <a:pt x="306" y="130"/>
                </a:lnTo>
                <a:lnTo>
                  <a:pt x="300" y="141"/>
                </a:lnTo>
                <a:lnTo>
                  <a:pt x="291" y="151"/>
                </a:lnTo>
                <a:lnTo>
                  <a:pt x="278" y="161"/>
                </a:lnTo>
                <a:lnTo>
                  <a:pt x="260" y="172"/>
                </a:lnTo>
                <a:lnTo>
                  <a:pt x="241" y="182"/>
                </a:lnTo>
                <a:lnTo>
                  <a:pt x="221" y="194"/>
                </a:lnTo>
                <a:lnTo>
                  <a:pt x="204" y="208"/>
                </a:lnTo>
                <a:lnTo>
                  <a:pt x="191" y="224"/>
                </a:lnTo>
                <a:lnTo>
                  <a:pt x="184" y="242"/>
                </a:lnTo>
                <a:lnTo>
                  <a:pt x="180" y="261"/>
                </a:lnTo>
                <a:lnTo>
                  <a:pt x="172" y="277"/>
                </a:lnTo>
                <a:lnTo>
                  <a:pt x="160" y="289"/>
                </a:lnTo>
                <a:lnTo>
                  <a:pt x="146" y="299"/>
                </a:lnTo>
                <a:lnTo>
                  <a:pt x="130" y="305"/>
                </a:lnTo>
                <a:lnTo>
                  <a:pt x="113" y="311"/>
                </a:lnTo>
                <a:lnTo>
                  <a:pt x="94" y="314"/>
                </a:lnTo>
                <a:lnTo>
                  <a:pt x="76" y="315"/>
                </a:lnTo>
                <a:lnTo>
                  <a:pt x="59" y="316"/>
                </a:lnTo>
                <a:lnTo>
                  <a:pt x="44" y="319"/>
                </a:lnTo>
                <a:lnTo>
                  <a:pt x="31" y="325"/>
                </a:lnTo>
                <a:lnTo>
                  <a:pt x="22" y="332"/>
                </a:lnTo>
                <a:lnTo>
                  <a:pt x="16" y="342"/>
                </a:lnTo>
                <a:lnTo>
                  <a:pt x="13" y="355"/>
                </a:lnTo>
                <a:lnTo>
                  <a:pt x="11" y="369"/>
                </a:lnTo>
                <a:lnTo>
                  <a:pt x="15" y="386"/>
                </a:lnTo>
                <a:lnTo>
                  <a:pt x="17" y="402"/>
                </a:lnTo>
                <a:lnTo>
                  <a:pt x="16" y="415"/>
                </a:lnTo>
                <a:lnTo>
                  <a:pt x="13" y="425"/>
                </a:lnTo>
                <a:lnTo>
                  <a:pt x="9" y="434"/>
                </a:lnTo>
                <a:lnTo>
                  <a:pt x="4" y="444"/>
                </a:lnTo>
                <a:lnTo>
                  <a:pt x="1" y="454"/>
                </a:lnTo>
                <a:lnTo>
                  <a:pt x="0" y="466"/>
                </a:lnTo>
                <a:lnTo>
                  <a:pt x="2" y="482"/>
                </a:lnTo>
                <a:lnTo>
                  <a:pt x="7" y="499"/>
                </a:lnTo>
                <a:lnTo>
                  <a:pt x="13" y="515"/>
                </a:lnTo>
                <a:lnTo>
                  <a:pt x="18" y="530"/>
                </a:lnTo>
                <a:lnTo>
                  <a:pt x="25" y="543"/>
                </a:lnTo>
                <a:lnTo>
                  <a:pt x="34" y="553"/>
                </a:lnTo>
                <a:lnTo>
                  <a:pt x="45" y="562"/>
                </a:lnTo>
                <a:lnTo>
                  <a:pt x="59" y="568"/>
                </a:lnTo>
                <a:lnTo>
                  <a:pt x="76" y="572"/>
                </a:lnTo>
                <a:lnTo>
                  <a:pt x="94" y="575"/>
                </a:lnTo>
                <a:lnTo>
                  <a:pt x="113" y="579"/>
                </a:lnTo>
                <a:lnTo>
                  <a:pt x="130" y="584"/>
                </a:lnTo>
                <a:lnTo>
                  <a:pt x="145" y="593"/>
                </a:lnTo>
                <a:lnTo>
                  <a:pt x="159" y="605"/>
                </a:lnTo>
                <a:lnTo>
                  <a:pt x="169" y="621"/>
                </a:lnTo>
                <a:lnTo>
                  <a:pt x="176" y="642"/>
                </a:lnTo>
                <a:lnTo>
                  <a:pt x="179" y="668"/>
                </a:lnTo>
                <a:lnTo>
                  <a:pt x="181" y="695"/>
                </a:lnTo>
                <a:lnTo>
                  <a:pt x="185" y="718"/>
                </a:lnTo>
                <a:lnTo>
                  <a:pt x="191" y="740"/>
                </a:lnTo>
                <a:lnTo>
                  <a:pt x="198" y="762"/>
                </a:lnTo>
                <a:lnTo>
                  <a:pt x="203" y="785"/>
                </a:lnTo>
                <a:lnTo>
                  <a:pt x="206" y="810"/>
                </a:lnTo>
                <a:lnTo>
                  <a:pt x="207" y="841"/>
                </a:lnTo>
                <a:lnTo>
                  <a:pt x="203" y="878"/>
                </a:lnTo>
                <a:lnTo>
                  <a:pt x="196" y="915"/>
                </a:lnTo>
                <a:lnTo>
                  <a:pt x="190" y="945"/>
                </a:lnTo>
                <a:lnTo>
                  <a:pt x="184" y="968"/>
                </a:lnTo>
                <a:lnTo>
                  <a:pt x="181" y="986"/>
                </a:lnTo>
                <a:lnTo>
                  <a:pt x="180" y="999"/>
                </a:lnTo>
                <a:lnTo>
                  <a:pt x="180" y="1009"/>
                </a:lnTo>
                <a:lnTo>
                  <a:pt x="184" y="1016"/>
                </a:lnTo>
                <a:lnTo>
                  <a:pt x="191" y="1022"/>
                </a:lnTo>
                <a:lnTo>
                  <a:pt x="200" y="1028"/>
                </a:lnTo>
                <a:lnTo>
                  <a:pt x="210" y="1034"/>
                </a:lnTo>
                <a:lnTo>
                  <a:pt x="218" y="1042"/>
                </a:lnTo>
                <a:lnTo>
                  <a:pt x="225" y="1050"/>
                </a:lnTo>
                <a:lnTo>
                  <a:pt x="227" y="1057"/>
                </a:lnTo>
                <a:lnTo>
                  <a:pt x="225" y="1062"/>
                </a:lnTo>
                <a:lnTo>
                  <a:pt x="217" y="1067"/>
                </a:lnTo>
                <a:lnTo>
                  <a:pt x="203" y="1068"/>
                </a:lnTo>
                <a:lnTo>
                  <a:pt x="189" y="1070"/>
                </a:lnTo>
                <a:lnTo>
                  <a:pt x="183" y="1075"/>
                </a:lnTo>
                <a:lnTo>
                  <a:pt x="183" y="1082"/>
                </a:lnTo>
                <a:lnTo>
                  <a:pt x="188" y="1089"/>
                </a:lnTo>
                <a:lnTo>
                  <a:pt x="194" y="1097"/>
                </a:lnTo>
                <a:lnTo>
                  <a:pt x="200" y="1104"/>
                </a:lnTo>
                <a:lnTo>
                  <a:pt x="206" y="1108"/>
                </a:lnTo>
                <a:lnTo>
                  <a:pt x="208" y="1111"/>
                </a:lnTo>
                <a:lnTo>
                  <a:pt x="206" y="1111"/>
                </a:lnTo>
                <a:lnTo>
                  <a:pt x="200" y="1110"/>
                </a:lnTo>
                <a:lnTo>
                  <a:pt x="191" y="1108"/>
                </a:lnTo>
                <a:lnTo>
                  <a:pt x="182" y="1108"/>
                </a:lnTo>
                <a:lnTo>
                  <a:pt x="172" y="1111"/>
                </a:lnTo>
                <a:lnTo>
                  <a:pt x="162" y="1115"/>
                </a:lnTo>
                <a:lnTo>
                  <a:pt x="157" y="1123"/>
                </a:lnTo>
                <a:lnTo>
                  <a:pt x="154" y="1135"/>
                </a:lnTo>
                <a:lnTo>
                  <a:pt x="157" y="1149"/>
                </a:lnTo>
                <a:lnTo>
                  <a:pt x="164" y="1163"/>
                </a:lnTo>
                <a:lnTo>
                  <a:pt x="173" y="1176"/>
                </a:lnTo>
                <a:lnTo>
                  <a:pt x="184" y="1187"/>
                </a:lnTo>
                <a:lnTo>
                  <a:pt x="196" y="1196"/>
                </a:lnTo>
                <a:lnTo>
                  <a:pt x="207" y="1201"/>
                </a:lnTo>
                <a:lnTo>
                  <a:pt x="219" y="1201"/>
                </a:lnTo>
                <a:lnTo>
                  <a:pt x="227" y="1195"/>
                </a:lnTo>
                <a:lnTo>
                  <a:pt x="234" y="1186"/>
                </a:lnTo>
                <a:lnTo>
                  <a:pt x="238" y="1178"/>
                </a:lnTo>
                <a:lnTo>
                  <a:pt x="244" y="1171"/>
                </a:lnTo>
                <a:lnTo>
                  <a:pt x="249" y="1165"/>
                </a:lnTo>
                <a:lnTo>
                  <a:pt x="252" y="1161"/>
                </a:lnTo>
                <a:lnTo>
                  <a:pt x="258" y="1158"/>
                </a:lnTo>
                <a:lnTo>
                  <a:pt x="263" y="1158"/>
                </a:lnTo>
                <a:lnTo>
                  <a:pt x="270" y="1159"/>
                </a:lnTo>
                <a:lnTo>
                  <a:pt x="278" y="1174"/>
                </a:lnTo>
                <a:lnTo>
                  <a:pt x="275" y="1202"/>
                </a:lnTo>
                <a:lnTo>
                  <a:pt x="267" y="1233"/>
                </a:lnTo>
                <a:lnTo>
                  <a:pt x="258" y="1255"/>
                </a:lnTo>
                <a:lnTo>
                  <a:pt x="252" y="1261"/>
                </a:lnTo>
                <a:lnTo>
                  <a:pt x="244" y="1265"/>
                </a:lnTo>
                <a:lnTo>
                  <a:pt x="234" y="1270"/>
                </a:lnTo>
                <a:lnTo>
                  <a:pt x="223" y="1273"/>
                </a:lnTo>
                <a:lnTo>
                  <a:pt x="212" y="1279"/>
                </a:lnTo>
                <a:lnTo>
                  <a:pt x="202" y="1285"/>
                </a:lnTo>
                <a:lnTo>
                  <a:pt x="192" y="1292"/>
                </a:lnTo>
                <a:lnTo>
                  <a:pt x="184" y="1302"/>
                </a:lnTo>
                <a:lnTo>
                  <a:pt x="177" y="1318"/>
                </a:lnTo>
                <a:lnTo>
                  <a:pt x="169" y="1340"/>
                </a:lnTo>
                <a:lnTo>
                  <a:pt x="161" y="1369"/>
                </a:lnTo>
                <a:lnTo>
                  <a:pt x="154" y="1399"/>
                </a:lnTo>
                <a:lnTo>
                  <a:pt x="149" y="1430"/>
                </a:lnTo>
                <a:lnTo>
                  <a:pt x="144" y="1459"/>
                </a:lnTo>
                <a:lnTo>
                  <a:pt x="142" y="1483"/>
                </a:lnTo>
                <a:lnTo>
                  <a:pt x="143" y="1500"/>
                </a:lnTo>
                <a:lnTo>
                  <a:pt x="146" y="1514"/>
                </a:lnTo>
                <a:lnTo>
                  <a:pt x="153" y="1530"/>
                </a:lnTo>
                <a:lnTo>
                  <a:pt x="160" y="1547"/>
                </a:lnTo>
                <a:lnTo>
                  <a:pt x="168" y="1566"/>
                </a:lnTo>
                <a:lnTo>
                  <a:pt x="174" y="1585"/>
                </a:lnTo>
                <a:lnTo>
                  <a:pt x="180" y="1606"/>
                </a:lnTo>
                <a:lnTo>
                  <a:pt x="181" y="1628"/>
                </a:lnTo>
                <a:lnTo>
                  <a:pt x="179" y="1650"/>
                </a:lnTo>
                <a:lnTo>
                  <a:pt x="176" y="1672"/>
                </a:lnTo>
                <a:lnTo>
                  <a:pt x="179" y="1694"/>
                </a:lnTo>
                <a:lnTo>
                  <a:pt x="184" y="1714"/>
                </a:lnTo>
                <a:lnTo>
                  <a:pt x="191" y="1735"/>
                </a:lnTo>
                <a:lnTo>
                  <a:pt x="200" y="1754"/>
                </a:lnTo>
                <a:lnTo>
                  <a:pt x="210" y="1772"/>
                </a:lnTo>
                <a:lnTo>
                  <a:pt x="219" y="1791"/>
                </a:lnTo>
                <a:lnTo>
                  <a:pt x="227" y="1807"/>
                </a:lnTo>
                <a:lnTo>
                  <a:pt x="235" y="1825"/>
                </a:lnTo>
                <a:lnTo>
                  <a:pt x="245" y="1847"/>
                </a:lnTo>
                <a:lnTo>
                  <a:pt x="257" y="1872"/>
                </a:lnTo>
                <a:lnTo>
                  <a:pt x="270" y="1897"/>
                </a:lnTo>
                <a:lnTo>
                  <a:pt x="283" y="1918"/>
                </a:lnTo>
                <a:lnTo>
                  <a:pt x="300" y="1937"/>
                </a:lnTo>
                <a:lnTo>
                  <a:pt x="315" y="1948"/>
                </a:lnTo>
                <a:lnTo>
                  <a:pt x="331" y="1951"/>
                </a:lnTo>
                <a:lnTo>
                  <a:pt x="346" y="1950"/>
                </a:lnTo>
                <a:lnTo>
                  <a:pt x="358" y="1953"/>
                </a:lnTo>
                <a:lnTo>
                  <a:pt x="370" y="1959"/>
                </a:lnTo>
                <a:lnTo>
                  <a:pt x="379" y="1967"/>
                </a:lnTo>
                <a:lnTo>
                  <a:pt x="386" y="1977"/>
                </a:lnTo>
                <a:lnTo>
                  <a:pt x="392" y="1988"/>
                </a:lnTo>
                <a:lnTo>
                  <a:pt x="395" y="1999"/>
                </a:lnTo>
                <a:lnTo>
                  <a:pt x="396" y="2011"/>
                </a:lnTo>
                <a:lnTo>
                  <a:pt x="398" y="2016"/>
                </a:lnTo>
                <a:lnTo>
                  <a:pt x="401" y="2022"/>
                </a:lnTo>
                <a:lnTo>
                  <a:pt x="406" y="2028"/>
                </a:lnTo>
                <a:lnTo>
                  <a:pt x="413" y="2032"/>
                </a:lnTo>
                <a:lnTo>
                  <a:pt x="421" y="2037"/>
                </a:lnTo>
                <a:lnTo>
                  <a:pt x="430" y="2042"/>
                </a:lnTo>
                <a:lnTo>
                  <a:pt x="439" y="2044"/>
                </a:lnTo>
                <a:lnTo>
                  <a:pt x="449" y="2046"/>
                </a:lnTo>
                <a:lnTo>
                  <a:pt x="460" y="2047"/>
                </a:lnTo>
                <a:lnTo>
                  <a:pt x="470" y="2046"/>
                </a:lnTo>
                <a:lnTo>
                  <a:pt x="479" y="2044"/>
                </a:lnTo>
                <a:lnTo>
                  <a:pt x="489" y="2039"/>
                </a:lnTo>
                <a:lnTo>
                  <a:pt x="497" y="2034"/>
                </a:lnTo>
                <a:lnTo>
                  <a:pt x="504" y="2024"/>
                </a:lnTo>
                <a:lnTo>
                  <a:pt x="508" y="2013"/>
                </a:lnTo>
                <a:lnTo>
                  <a:pt x="512" y="1998"/>
                </a:lnTo>
                <a:lnTo>
                  <a:pt x="515" y="1969"/>
                </a:lnTo>
                <a:lnTo>
                  <a:pt x="519" y="1947"/>
                </a:lnTo>
                <a:lnTo>
                  <a:pt x="522" y="1930"/>
                </a:lnTo>
                <a:lnTo>
                  <a:pt x="524" y="1916"/>
                </a:lnTo>
                <a:lnTo>
                  <a:pt x="529" y="1906"/>
                </a:lnTo>
                <a:lnTo>
                  <a:pt x="534" y="1898"/>
                </a:lnTo>
                <a:lnTo>
                  <a:pt x="539" y="1891"/>
                </a:lnTo>
                <a:lnTo>
                  <a:pt x="547" y="1884"/>
                </a:lnTo>
                <a:lnTo>
                  <a:pt x="557" y="1865"/>
                </a:lnTo>
                <a:lnTo>
                  <a:pt x="555" y="1840"/>
                </a:lnTo>
                <a:lnTo>
                  <a:pt x="551" y="1816"/>
                </a:lnTo>
                <a:lnTo>
                  <a:pt x="554" y="1800"/>
                </a:lnTo>
                <a:lnTo>
                  <a:pt x="561" y="1792"/>
                </a:lnTo>
                <a:lnTo>
                  <a:pt x="570" y="1779"/>
                </a:lnTo>
                <a:lnTo>
                  <a:pt x="582" y="1762"/>
                </a:lnTo>
                <a:lnTo>
                  <a:pt x="595" y="1741"/>
                </a:lnTo>
                <a:lnTo>
                  <a:pt x="605" y="1718"/>
                </a:lnTo>
                <a:lnTo>
                  <a:pt x="614" y="1695"/>
                </a:lnTo>
                <a:lnTo>
                  <a:pt x="620" y="1672"/>
                </a:lnTo>
                <a:lnTo>
                  <a:pt x="621" y="1650"/>
                </a:lnTo>
                <a:lnTo>
                  <a:pt x="622" y="1629"/>
                </a:lnTo>
                <a:lnTo>
                  <a:pt x="630" y="1607"/>
                </a:lnTo>
                <a:lnTo>
                  <a:pt x="642" y="1587"/>
                </a:lnTo>
                <a:lnTo>
                  <a:pt x="658" y="1567"/>
                </a:lnTo>
                <a:lnTo>
                  <a:pt x="675" y="1550"/>
                </a:lnTo>
                <a:lnTo>
                  <a:pt x="692" y="1536"/>
                </a:lnTo>
                <a:lnTo>
                  <a:pt x="707" y="1528"/>
                </a:lnTo>
                <a:lnTo>
                  <a:pt x="718" y="1524"/>
                </a:lnTo>
                <a:lnTo>
                  <a:pt x="728" y="1523"/>
                </a:lnTo>
                <a:lnTo>
                  <a:pt x="743" y="1519"/>
                </a:lnTo>
                <a:lnTo>
                  <a:pt x="760" y="1511"/>
                </a:lnTo>
                <a:lnTo>
                  <a:pt x="777" y="1498"/>
                </a:lnTo>
                <a:lnTo>
                  <a:pt x="795" y="1482"/>
                </a:lnTo>
                <a:lnTo>
                  <a:pt x="814" y="1461"/>
                </a:lnTo>
                <a:lnTo>
                  <a:pt x="831" y="1436"/>
                </a:lnTo>
                <a:lnTo>
                  <a:pt x="846" y="1405"/>
                </a:lnTo>
                <a:lnTo>
                  <a:pt x="858" y="1375"/>
                </a:lnTo>
                <a:lnTo>
                  <a:pt x="867" y="1354"/>
                </a:lnTo>
                <a:lnTo>
                  <a:pt x="875" y="1338"/>
                </a:lnTo>
                <a:lnTo>
                  <a:pt x="881" y="1327"/>
                </a:lnTo>
                <a:lnTo>
                  <a:pt x="888" y="1320"/>
                </a:lnTo>
                <a:lnTo>
                  <a:pt x="893" y="1316"/>
                </a:lnTo>
                <a:lnTo>
                  <a:pt x="901" y="1312"/>
                </a:lnTo>
                <a:lnTo>
                  <a:pt x="912" y="1309"/>
                </a:lnTo>
                <a:lnTo>
                  <a:pt x="919" y="1305"/>
                </a:lnTo>
                <a:lnTo>
                  <a:pt x="929" y="1299"/>
                </a:lnTo>
                <a:lnTo>
                  <a:pt x="943" y="1289"/>
                </a:lnTo>
                <a:lnTo>
                  <a:pt x="958" y="1279"/>
                </a:lnTo>
                <a:lnTo>
                  <a:pt x="974" y="1265"/>
                </a:lnTo>
                <a:lnTo>
                  <a:pt x="991" y="1251"/>
                </a:lnTo>
                <a:lnTo>
                  <a:pt x="1009" y="1236"/>
                </a:lnTo>
                <a:lnTo>
                  <a:pt x="1027" y="1220"/>
                </a:lnTo>
                <a:lnTo>
                  <a:pt x="1045" y="1204"/>
                </a:lnTo>
                <a:lnTo>
                  <a:pt x="1062" y="1188"/>
                </a:lnTo>
                <a:lnTo>
                  <a:pt x="1078" y="1173"/>
                </a:lnTo>
                <a:lnTo>
                  <a:pt x="1092" y="1158"/>
                </a:lnTo>
                <a:lnTo>
                  <a:pt x="1103" y="1143"/>
                </a:lnTo>
                <a:lnTo>
                  <a:pt x="1111" y="1130"/>
                </a:lnTo>
                <a:lnTo>
                  <a:pt x="1117" y="1120"/>
                </a:lnTo>
                <a:lnTo>
                  <a:pt x="1119" y="1111"/>
                </a:lnTo>
                <a:lnTo>
                  <a:pt x="1116" y="1097"/>
                </a:lnTo>
                <a:lnTo>
                  <a:pt x="1104" y="1087"/>
                </a:lnTo>
                <a:lnTo>
                  <a:pt x="1088" y="1080"/>
                </a:lnTo>
                <a:lnTo>
                  <a:pt x="1070" y="1077"/>
                </a:lnTo>
                <a:lnTo>
                  <a:pt x="1048" y="1077"/>
                </a:lnTo>
                <a:lnTo>
                  <a:pt x="1027" y="1082"/>
                </a:lnTo>
                <a:lnTo>
                  <a:pt x="1007" y="1088"/>
                </a:lnTo>
                <a:lnTo>
                  <a:pt x="991" y="1098"/>
                </a:lnTo>
                <a:lnTo>
                  <a:pt x="983" y="1105"/>
                </a:lnTo>
                <a:lnTo>
                  <a:pt x="983" y="1102"/>
                </a:lnTo>
                <a:lnTo>
                  <a:pt x="988" y="1093"/>
                </a:lnTo>
                <a:lnTo>
                  <a:pt x="995" y="1081"/>
                </a:lnTo>
                <a:lnTo>
                  <a:pt x="999" y="1066"/>
                </a:lnTo>
                <a:lnTo>
                  <a:pt x="998" y="1053"/>
                </a:lnTo>
                <a:lnTo>
                  <a:pt x="989" y="1043"/>
                </a:lnTo>
                <a:lnTo>
                  <a:pt x="967" y="1039"/>
                </a:lnTo>
                <a:lnTo>
                  <a:pt x="958" y="1038"/>
                </a:lnTo>
                <a:lnTo>
                  <a:pt x="961" y="1034"/>
                </a:lnTo>
                <a:lnTo>
                  <a:pt x="975" y="1028"/>
                </a:lnTo>
                <a:lnTo>
                  <a:pt x="994" y="1022"/>
                </a:lnTo>
                <a:lnTo>
                  <a:pt x="1015" y="1019"/>
                </a:lnTo>
                <a:lnTo>
                  <a:pt x="1035" y="1017"/>
                </a:lnTo>
                <a:lnTo>
                  <a:pt x="1051" y="1020"/>
                </a:lnTo>
                <a:lnTo>
                  <a:pt x="1058" y="1028"/>
                </a:lnTo>
                <a:lnTo>
                  <a:pt x="1063" y="1037"/>
                </a:lnTo>
                <a:lnTo>
                  <a:pt x="1071" y="1043"/>
                </a:lnTo>
                <a:lnTo>
                  <a:pt x="1082" y="1045"/>
                </a:lnTo>
                <a:lnTo>
                  <a:pt x="1094" y="1043"/>
                </a:lnTo>
                <a:lnTo>
                  <a:pt x="1105" y="1038"/>
                </a:lnTo>
                <a:lnTo>
                  <a:pt x="1116" y="1030"/>
                </a:lnTo>
                <a:lnTo>
                  <a:pt x="1123" y="1019"/>
                </a:lnTo>
                <a:lnTo>
                  <a:pt x="1125" y="1004"/>
                </a:lnTo>
                <a:lnTo>
                  <a:pt x="1124" y="989"/>
                </a:lnTo>
                <a:lnTo>
                  <a:pt x="1120" y="976"/>
                </a:lnTo>
                <a:lnTo>
                  <a:pt x="1115" y="966"/>
                </a:lnTo>
                <a:lnTo>
                  <a:pt x="1107" y="955"/>
                </a:lnTo>
                <a:lnTo>
                  <a:pt x="1096" y="946"/>
                </a:lnTo>
                <a:lnTo>
                  <a:pt x="1085" y="937"/>
                </a:lnTo>
                <a:lnTo>
                  <a:pt x="1070" y="929"/>
                </a:lnTo>
                <a:lnTo>
                  <a:pt x="1052" y="920"/>
                </a:lnTo>
                <a:lnTo>
                  <a:pt x="1036" y="913"/>
                </a:lnTo>
                <a:lnTo>
                  <a:pt x="1022" y="909"/>
                </a:lnTo>
                <a:lnTo>
                  <a:pt x="1013" y="908"/>
                </a:lnTo>
                <a:lnTo>
                  <a:pt x="1007" y="908"/>
                </a:lnTo>
                <a:lnTo>
                  <a:pt x="1003" y="908"/>
                </a:lnTo>
                <a:lnTo>
                  <a:pt x="1002" y="907"/>
                </a:lnTo>
                <a:lnTo>
                  <a:pt x="1002" y="903"/>
                </a:lnTo>
                <a:lnTo>
                  <a:pt x="1003" y="896"/>
                </a:lnTo>
                <a:lnTo>
                  <a:pt x="1009" y="891"/>
                </a:lnTo>
                <a:lnTo>
                  <a:pt x="1018" y="891"/>
                </a:lnTo>
                <a:lnTo>
                  <a:pt x="1029" y="893"/>
                </a:lnTo>
                <a:lnTo>
                  <a:pt x="1042" y="896"/>
                </a:lnTo>
                <a:lnTo>
                  <a:pt x="1051" y="899"/>
                </a:lnTo>
                <a:lnTo>
                  <a:pt x="1058" y="898"/>
                </a:lnTo>
                <a:lnTo>
                  <a:pt x="1059" y="892"/>
                </a:lnTo>
                <a:lnTo>
                  <a:pt x="1052" y="878"/>
                </a:lnTo>
                <a:lnTo>
                  <a:pt x="1041" y="862"/>
                </a:lnTo>
                <a:lnTo>
                  <a:pt x="1030" y="848"/>
                </a:lnTo>
                <a:lnTo>
                  <a:pt x="1021" y="838"/>
                </a:lnTo>
                <a:lnTo>
                  <a:pt x="1014" y="830"/>
                </a:lnTo>
                <a:lnTo>
                  <a:pt x="1010" y="823"/>
                </a:lnTo>
                <a:lnTo>
                  <a:pt x="1009" y="818"/>
                </a:lnTo>
                <a:lnTo>
                  <a:pt x="1013" y="815"/>
                </a:lnTo>
                <a:lnTo>
                  <a:pt x="1021" y="812"/>
                </a:lnTo>
                <a:lnTo>
                  <a:pt x="1033" y="808"/>
                </a:lnTo>
                <a:lnTo>
                  <a:pt x="1043" y="801"/>
                </a:lnTo>
                <a:lnTo>
                  <a:pt x="1051" y="790"/>
                </a:lnTo>
                <a:lnTo>
                  <a:pt x="1059" y="780"/>
                </a:lnTo>
                <a:lnTo>
                  <a:pt x="1064" y="767"/>
                </a:lnTo>
                <a:lnTo>
                  <a:pt x="1067" y="756"/>
                </a:lnTo>
                <a:lnTo>
                  <a:pt x="1067" y="744"/>
                </a:lnTo>
                <a:lnTo>
                  <a:pt x="1064" y="734"/>
                </a:lnTo>
                <a:lnTo>
                  <a:pt x="1062" y="725"/>
                </a:lnTo>
                <a:lnTo>
                  <a:pt x="1063" y="716"/>
                </a:lnTo>
                <a:lnTo>
                  <a:pt x="1066" y="706"/>
                </a:lnTo>
                <a:lnTo>
                  <a:pt x="1071" y="698"/>
                </a:lnTo>
                <a:lnTo>
                  <a:pt x="1074" y="689"/>
                </a:lnTo>
                <a:lnTo>
                  <a:pt x="1075" y="680"/>
                </a:lnTo>
                <a:lnTo>
                  <a:pt x="1072" y="672"/>
                </a:lnTo>
                <a:lnTo>
                  <a:pt x="1064" y="663"/>
                </a:lnTo>
                <a:lnTo>
                  <a:pt x="1056" y="655"/>
                </a:lnTo>
                <a:lnTo>
                  <a:pt x="1051" y="646"/>
                </a:lnTo>
                <a:lnTo>
                  <a:pt x="1051" y="640"/>
                </a:lnTo>
                <a:lnTo>
                  <a:pt x="1052" y="632"/>
                </a:lnTo>
                <a:lnTo>
                  <a:pt x="1054" y="625"/>
                </a:lnTo>
                <a:lnTo>
                  <a:pt x="1055" y="618"/>
                </a:lnTo>
                <a:lnTo>
                  <a:pt x="1052" y="610"/>
                </a:lnTo>
                <a:lnTo>
                  <a:pt x="1045" y="602"/>
                </a:lnTo>
                <a:lnTo>
                  <a:pt x="1034" y="592"/>
                </a:lnTo>
                <a:lnTo>
                  <a:pt x="1020" y="582"/>
                </a:lnTo>
                <a:lnTo>
                  <a:pt x="1005" y="570"/>
                </a:lnTo>
                <a:lnTo>
                  <a:pt x="990" y="559"/>
                </a:lnTo>
                <a:lnTo>
                  <a:pt x="980" y="547"/>
                </a:lnTo>
                <a:lnTo>
                  <a:pt x="974" y="535"/>
                </a:lnTo>
                <a:lnTo>
                  <a:pt x="975" y="523"/>
                </a:lnTo>
                <a:lnTo>
                  <a:pt x="986" y="512"/>
                </a:lnTo>
                <a:lnTo>
                  <a:pt x="998" y="501"/>
                </a:lnTo>
                <a:lnTo>
                  <a:pt x="1006" y="491"/>
                </a:lnTo>
                <a:lnTo>
                  <a:pt x="1010" y="482"/>
                </a:lnTo>
                <a:lnTo>
                  <a:pt x="1010" y="474"/>
                </a:lnTo>
                <a:lnTo>
                  <a:pt x="1006" y="468"/>
                </a:lnTo>
                <a:lnTo>
                  <a:pt x="999" y="463"/>
                </a:lnTo>
                <a:lnTo>
                  <a:pt x="990" y="460"/>
                </a:lnTo>
                <a:lnTo>
                  <a:pt x="979" y="459"/>
                </a:lnTo>
                <a:lnTo>
                  <a:pt x="969" y="456"/>
                </a:lnTo>
                <a:lnTo>
                  <a:pt x="964" y="452"/>
                </a:lnTo>
                <a:lnTo>
                  <a:pt x="960" y="444"/>
                </a:lnTo>
                <a:lnTo>
                  <a:pt x="958" y="436"/>
                </a:lnTo>
                <a:lnTo>
                  <a:pt x="956" y="428"/>
                </a:lnTo>
                <a:lnTo>
                  <a:pt x="952" y="421"/>
                </a:lnTo>
                <a:lnTo>
                  <a:pt x="946" y="416"/>
                </a:lnTo>
                <a:lnTo>
                  <a:pt x="937" y="416"/>
                </a:lnTo>
                <a:lnTo>
                  <a:pt x="920" y="405"/>
                </a:lnTo>
                <a:lnTo>
                  <a:pt x="913" y="371"/>
                </a:lnTo>
                <a:lnTo>
                  <a:pt x="912" y="328"/>
                </a:lnTo>
                <a:lnTo>
                  <a:pt x="912" y="290"/>
                </a:lnTo>
                <a:lnTo>
                  <a:pt x="914" y="263"/>
                </a:lnTo>
                <a:lnTo>
                  <a:pt x="920" y="240"/>
                </a:lnTo>
                <a:lnTo>
                  <a:pt x="922" y="219"/>
                </a:lnTo>
                <a:lnTo>
                  <a:pt x="919" y="195"/>
                </a:lnTo>
                <a:lnTo>
                  <a:pt x="917" y="173"/>
                </a:lnTo>
                <a:lnTo>
                  <a:pt x="924" y="146"/>
                </a:lnTo>
                <a:lnTo>
                  <a:pt x="934" y="120"/>
                </a:lnTo>
                <a:lnTo>
                  <a:pt x="939" y="95"/>
                </a:lnTo>
                <a:lnTo>
                  <a:pt x="939" y="84"/>
                </a:lnTo>
                <a:lnTo>
                  <a:pt x="937" y="75"/>
                </a:lnTo>
                <a:lnTo>
                  <a:pt x="932" y="68"/>
                </a:lnTo>
                <a:lnTo>
                  <a:pt x="924" y="62"/>
                </a:lnTo>
                <a:lnTo>
                  <a:pt x="917" y="60"/>
                </a:lnTo>
                <a:lnTo>
                  <a:pt x="911" y="59"/>
                </a:lnTo>
                <a:lnTo>
                  <a:pt x="904" y="59"/>
                </a:lnTo>
                <a:lnTo>
                  <a:pt x="898" y="59"/>
                </a:lnTo>
                <a:lnTo>
                  <a:pt x="889" y="62"/>
                </a:lnTo>
                <a:lnTo>
                  <a:pt x="879" y="68"/>
                </a:lnTo>
                <a:lnTo>
                  <a:pt x="871" y="76"/>
                </a:lnTo>
                <a:lnTo>
                  <a:pt x="863" y="84"/>
                </a:lnTo>
                <a:lnTo>
                  <a:pt x="856" y="93"/>
                </a:lnTo>
                <a:lnTo>
                  <a:pt x="851" y="104"/>
                </a:lnTo>
                <a:lnTo>
                  <a:pt x="845" y="113"/>
                </a:lnTo>
                <a:lnTo>
                  <a:pt x="839" y="122"/>
                </a:lnTo>
                <a:lnTo>
                  <a:pt x="832" y="133"/>
                </a:lnTo>
                <a:lnTo>
                  <a:pt x="826" y="140"/>
                </a:lnTo>
                <a:lnTo>
                  <a:pt x="821" y="143"/>
                </a:lnTo>
                <a:lnTo>
                  <a:pt x="816" y="144"/>
                </a:lnTo>
                <a:lnTo>
                  <a:pt x="813" y="143"/>
                </a:lnTo>
                <a:lnTo>
                  <a:pt x="809" y="140"/>
                </a:lnTo>
                <a:lnTo>
                  <a:pt x="806" y="133"/>
                </a:lnTo>
                <a:lnTo>
                  <a:pt x="803" y="122"/>
                </a:lnTo>
                <a:lnTo>
                  <a:pt x="800" y="114"/>
                </a:lnTo>
                <a:lnTo>
                  <a:pt x="795" y="110"/>
                </a:lnTo>
                <a:lnTo>
                  <a:pt x="790" y="111"/>
                </a:lnTo>
                <a:lnTo>
                  <a:pt x="783" y="114"/>
                </a:lnTo>
                <a:lnTo>
                  <a:pt x="776" y="120"/>
                </a:lnTo>
                <a:lnTo>
                  <a:pt x="769" y="128"/>
                </a:lnTo>
                <a:lnTo>
                  <a:pt x="761" y="137"/>
                </a:lnTo>
                <a:lnTo>
                  <a:pt x="754" y="146"/>
                </a:lnTo>
                <a:lnTo>
                  <a:pt x="750" y="151"/>
                </a:lnTo>
                <a:lnTo>
                  <a:pt x="750" y="149"/>
                </a:lnTo>
                <a:lnTo>
                  <a:pt x="753" y="142"/>
                </a:lnTo>
                <a:lnTo>
                  <a:pt x="755" y="133"/>
                </a:lnTo>
                <a:lnTo>
                  <a:pt x="754" y="121"/>
                </a:lnTo>
                <a:lnTo>
                  <a:pt x="749" y="112"/>
                </a:lnTo>
                <a:lnTo>
                  <a:pt x="738" y="106"/>
                </a:lnTo>
                <a:lnTo>
                  <a:pt x="718" y="10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44" name="Freeform 426"/>
          <p:cNvSpPr>
            <a:spLocks/>
          </p:cNvSpPr>
          <p:nvPr/>
        </p:nvSpPr>
        <p:spPr bwMode="auto">
          <a:xfrm>
            <a:off x="4761466" y="2542168"/>
            <a:ext cx="30956" cy="27385"/>
          </a:xfrm>
          <a:custGeom>
            <a:avLst/>
            <a:gdLst>
              <a:gd name="T0" fmla="*/ 2147483646 w 40"/>
              <a:gd name="T1" fmla="*/ 2147483646 h 36"/>
              <a:gd name="T2" fmla="*/ 2147483646 w 40"/>
              <a:gd name="T3" fmla="*/ 2147483646 h 36"/>
              <a:gd name="T4" fmla="*/ 2147483646 w 40"/>
              <a:gd name="T5" fmla="*/ 2147483646 h 36"/>
              <a:gd name="T6" fmla="*/ 2147483646 w 40"/>
              <a:gd name="T7" fmla="*/ 2147483646 h 36"/>
              <a:gd name="T8" fmla="*/ 2147483646 w 40"/>
              <a:gd name="T9" fmla="*/ 2147483646 h 36"/>
              <a:gd name="T10" fmla="*/ 2147483646 w 40"/>
              <a:gd name="T11" fmla="*/ 2147483646 h 36"/>
              <a:gd name="T12" fmla="*/ 2147483646 w 40"/>
              <a:gd name="T13" fmla="*/ 2147483646 h 36"/>
              <a:gd name="T14" fmla="*/ 2147483646 w 40"/>
              <a:gd name="T15" fmla="*/ 2147483646 h 36"/>
              <a:gd name="T16" fmla="*/ 2147483646 w 40"/>
              <a:gd name="T17" fmla="*/ 2147483646 h 36"/>
              <a:gd name="T18" fmla="*/ 2147483646 w 40"/>
              <a:gd name="T19" fmla="*/ 2147483646 h 36"/>
              <a:gd name="T20" fmla="*/ 2147483646 w 40"/>
              <a:gd name="T21" fmla="*/ 2147483646 h 36"/>
              <a:gd name="T22" fmla="*/ 2147483646 w 40"/>
              <a:gd name="T23" fmla="*/ 2147483646 h 36"/>
              <a:gd name="T24" fmla="*/ 2147483646 w 40"/>
              <a:gd name="T25" fmla="*/ 2147483646 h 36"/>
              <a:gd name="T26" fmla="*/ 2147483646 w 40"/>
              <a:gd name="T27" fmla="*/ 2147483646 h 36"/>
              <a:gd name="T28" fmla="*/ 0 w 40"/>
              <a:gd name="T29" fmla="*/ 2147483646 h 36"/>
              <a:gd name="T30" fmla="*/ 2147483646 w 40"/>
              <a:gd name="T31" fmla="*/ 2147483646 h 36"/>
              <a:gd name="T32" fmla="*/ 2147483646 w 40"/>
              <a:gd name="T33" fmla="*/ 2147483646 h 36"/>
              <a:gd name="T34" fmla="*/ 2147483646 w 40"/>
              <a:gd name="T35" fmla="*/ 2147483646 h 36"/>
              <a:gd name="T36" fmla="*/ 2147483646 w 40"/>
              <a:gd name="T37" fmla="*/ 2147483646 h 36"/>
              <a:gd name="T38" fmla="*/ 2147483646 w 40"/>
              <a:gd name="T39" fmla="*/ 0 h 36"/>
              <a:gd name="T40" fmla="*/ 2147483646 w 40"/>
              <a:gd name="T41" fmla="*/ 2147483646 h 36"/>
              <a:gd name="T42" fmla="*/ 2147483646 w 40"/>
              <a:gd name="T43" fmla="*/ 2147483646 h 36"/>
              <a:gd name="T44" fmla="*/ 2147483646 w 40"/>
              <a:gd name="T45" fmla="*/ 2147483646 h 36"/>
              <a:gd name="T46" fmla="*/ 2147483646 w 40"/>
              <a:gd name="T47" fmla="*/ 2147483646 h 36"/>
              <a:gd name="T48" fmla="*/ 2147483646 w 40"/>
              <a:gd name="T49" fmla="*/ 2147483646 h 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40" h="36">
                <a:moveTo>
                  <a:pt x="39" y="19"/>
                </a:moveTo>
                <a:lnTo>
                  <a:pt x="38" y="21"/>
                </a:lnTo>
                <a:lnTo>
                  <a:pt x="35" y="25"/>
                </a:lnTo>
                <a:lnTo>
                  <a:pt x="31" y="29"/>
                </a:lnTo>
                <a:lnTo>
                  <a:pt x="27" y="33"/>
                </a:lnTo>
                <a:lnTo>
                  <a:pt x="23" y="35"/>
                </a:lnTo>
                <a:lnTo>
                  <a:pt x="18" y="36"/>
                </a:lnTo>
                <a:lnTo>
                  <a:pt x="13" y="36"/>
                </a:lnTo>
                <a:lnTo>
                  <a:pt x="12" y="36"/>
                </a:lnTo>
                <a:lnTo>
                  <a:pt x="11" y="35"/>
                </a:lnTo>
                <a:lnTo>
                  <a:pt x="10" y="33"/>
                </a:lnTo>
                <a:lnTo>
                  <a:pt x="8" y="31"/>
                </a:lnTo>
                <a:lnTo>
                  <a:pt x="4" y="27"/>
                </a:lnTo>
                <a:lnTo>
                  <a:pt x="1" y="24"/>
                </a:lnTo>
                <a:lnTo>
                  <a:pt x="0" y="19"/>
                </a:lnTo>
                <a:lnTo>
                  <a:pt x="1" y="16"/>
                </a:lnTo>
                <a:lnTo>
                  <a:pt x="7" y="11"/>
                </a:lnTo>
                <a:lnTo>
                  <a:pt x="12" y="6"/>
                </a:lnTo>
                <a:lnTo>
                  <a:pt x="16" y="2"/>
                </a:lnTo>
                <a:lnTo>
                  <a:pt x="19" y="0"/>
                </a:lnTo>
                <a:lnTo>
                  <a:pt x="24" y="1"/>
                </a:lnTo>
                <a:lnTo>
                  <a:pt x="31" y="3"/>
                </a:lnTo>
                <a:lnTo>
                  <a:pt x="37" y="6"/>
                </a:lnTo>
                <a:lnTo>
                  <a:pt x="40" y="11"/>
                </a:lnTo>
                <a:lnTo>
                  <a:pt x="39" y="19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45" name="Freeform 427"/>
          <p:cNvSpPr>
            <a:spLocks/>
          </p:cNvSpPr>
          <p:nvPr/>
        </p:nvSpPr>
        <p:spPr bwMode="auto">
          <a:xfrm>
            <a:off x="5025783" y="2763624"/>
            <a:ext cx="0" cy="3572"/>
          </a:xfrm>
          <a:custGeom>
            <a:avLst/>
            <a:gdLst>
              <a:gd name="T0" fmla="*/ 1 w 1"/>
              <a:gd name="T1" fmla="*/ 2147483646 h 4"/>
              <a:gd name="T2" fmla="*/ 1 w 1"/>
              <a:gd name="T3" fmla="*/ 2147483646 h 4"/>
              <a:gd name="T4" fmla="*/ 1 w 1"/>
              <a:gd name="T5" fmla="*/ 2147483646 h 4"/>
              <a:gd name="T6" fmla="*/ 0 w 1"/>
              <a:gd name="T7" fmla="*/ 0 h 4"/>
              <a:gd name="T8" fmla="*/ 0 w 1"/>
              <a:gd name="T9" fmla="*/ 0 h 4"/>
              <a:gd name="T10" fmla="*/ 1 w 1"/>
              <a:gd name="T11" fmla="*/ 2147483646 h 4"/>
              <a:gd name="T12" fmla="*/ 1 w 1"/>
              <a:gd name="T13" fmla="*/ 2147483646 h 4"/>
              <a:gd name="T14" fmla="*/ 1 w 1"/>
              <a:gd name="T15" fmla="*/ 2147483646 h 4"/>
              <a:gd name="T16" fmla="*/ 1 w 1"/>
              <a:gd name="T17" fmla="*/ 2147483646 h 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" h="4">
                <a:moveTo>
                  <a:pt x="1" y="2"/>
                </a:moveTo>
                <a:lnTo>
                  <a:pt x="1" y="1"/>
                </a:lnTo>
                <a:lnTo>
                  <a:pt x="0" y="0"/>
                </a:lnTo>
                <a:lnTo>
                  <a:pt x="1" y="2"/>
                </a:lnTo>
                <a:lnTo>
                  <a:pt x="1" y="4"/>
                </a:lnTo>
                <a:lnTo>
                  <a:pt x="1" y="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46" name="Freeform 428"/>
          <p:cNvSpPr>
            <a:spLocks/>
          </p:cNvSpPr>
          <p:nvPr/>
        </p:nvSpPr>
        <p:spPr bwMode="auto">
          <a:xfrm>
            <a:off x="5293676" y="2788627"/>
            <a:ext cx="2381" cy="4763"/>
          </a:xfrm>
          <a:custGeom>
            <a:avLst/>
            <a:gdLst>
              <a:gd name="T0" fmla="*/ 2147483646 w 5"/>
              <a:gd name="T1" fmla="*/ 2147483646 h 8"/>
              <a:gd name="T2" fmla="*/ 2147483646 w 5"/>
              <a:gd name="T3" fmla="*/ 2147483646 h 8"/>
              <a:gd name="T4" fmla="*/ 2147483646 w 5"/>
              <a:gd name="T5" fmla="*/ 2147483646 h 8"/>
              <a:gd name="T6" fmla="*/ 2147483646 w 5"/>
              <a:gd name="T7" fmla="*/ 2147483646 h 8"/>
              <a:gd name="T8" fmla="*/ 2147483646 w 5"/>
              <a:gd name="T9" fmla="*/ 0 h 8"/>
              <a:gd name="T10" fmla="*/ 0 w 5"/>
              <a:gd name="T11" fmla="*/ 0 h 8"/>
              <a:gd name="T12" fmla="*/ 0 w 5"/>
              <a:gd name="T13" fmla="*/ 2147483646 h 8"/>
              <a:gd name="T14" fmla="*/ 2147483646 w 5"/>
              <a:gd name="T15" fmla="*/ 2147483646 h 8"/>
              <a:gd name="T16" fmla="*/ 2147483646 w 5"/>
              <a:gd name="T17" fmla="*/ 2147483646 h 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" h="8">
                <a:moveTo>
                  <a:pt x="5" y="8"/>
                </a:moveTo>
                <a:lnTo>
                  <a:pt x="5" y="6"/>
                </a:lnTo>
                <a:lnTo>
                  <a:pt x="5" y="5"/>
                </a:lnTo>
                <a:lnTo>
                  <a:pt x="5" y="2"/>
                </a:lnTo>
                <a:lnTo>
                  <a:pt x="3" y="0"/>
                </a:lnTo>
                <a:lnTo>
                  <a:pt x="0" y="0"/>
                </a:lnTo>
                <a:lnTo>
                  <a:pt x="0" y="1"/>
                </a:lnTo>
                <a:lnTo>
                  <a:pt x="2" y="5"/>
                </a:lnTo>
                <a:lnTo>
                  <a:pt x="5" y="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47" name="Freeform 429"/>
          <p:cNvSpPr>
            <a:spLocks/>
          </p:cNvSpPr>
          <p:nvPr/>
        </p:nvSpPr>
        <p:spPr bwMode="auto">
          <a:xfrm>
            <a:off x="5030548" y="2475491"/>
            <a:ext cx="10715" cy="10716"/>
          </a:xfrm>
          <a:custGeom>
            <a:avLst/>
            <a:gdLst>
              <a:gd name="T0" fmla="*/ 2147483646 w 14"/>
              <a:gd name="T1" fmla="*/ 2147483646 h 15"/>
              <a:gd name="T2" fmla="*/ 2147483646 w 14"/>
              <a:gd name="T3" fmla="*/ 2147483646 h 15"/>
              <a:gd name="T4" fmla="*/ 2147483646 w 14"/>
              <a:gd name="T5" fmla="*/ 2147483646 h 15"/>
              <a:gd name="T6" fmla="*/ 2147483646 w 14"/>
              <a:gd name="T7" fmla="*/ 2147483646 h 15"/>
              <a:gd name="T8" fmla="*/ 2147483646 w 14"/>
              <a:gd name="T9" fmla="*/ 2147483646 h 15"/>
              <a:gd name="T10" fmla="*/ 2147483646 w 14"/>
              <a:gd name="T11" fmla="*/ 2147483646 h 15"/>
              <a:gd name="T12" fmla="*/ 2147483646 w 14"/>
              <a:gd name="T13" fmla="*/ 2147483646 h 15"/>
              <a:gd name="T14" fmla="*/ 2147483646 w 14"/>
              <a:gd name="T15" fmla="*/ 2147483646 h 15"/>
              <a:gd name="T16" fmla="*/ 2147483646 w 14"/>
              <a:gd name="T17" fmla="*/ 0 h 15"/>
              <a:gd name="T18" fmla="*/ 2147483646 w 14"/>
              <a:gd name="T19" fmla="*/ 2147483646 h 15"/>
              <a:gd name="T20" fmla="*/ 2147483646 w 14"/>
              <a:gd name="T21" fmla="*/ 2147483646 h 15"/>
              <a:gd name="T22" fmla="*/ 2147483646 w 14"/>
              <a:gd name="T23" fmla="*/ 2147483646 h 15"/>
              <a:gd name="T24" fmla="*/ 0 w 14"/>
              <a:gd name="T25" fmla="*/ 2147483646 h 15"/>
              <a:gd name="T26" fmla="*/ 2147483646 w 14"/>
              <a:gd name="T27" fmla="*/ 2147483646 h 15"/>
              <a:gd name="T28" fmla="*/ 2147483646 w 14"/>
              <a:gd name="T29" fmla="*/ 2147483646 h 15"/>
              <a:gd name="T30" fmla="*/ 2147483646 w 14"/>
              <a:gd name="T31" fmla="*/ 2147483646 h 15"/>
              <a:gd name="T32" fmla="*/ 2147483646 w 14"/>
              <a:gd name="T33" fmla="*/ 2147483646 h 1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4" h="15">
                <a:moveTo>
                  <a:pt x="2" y="7"/>
                </a:moveTo>
                <a:lnTo>
                  <a:pt x="9" y="13"/>
                </a:lnTo>
                <a:lnTo>
                  <a:pt x="14" y="15"/>
                </a:lnTo>
                <a:lnTo>
                  <a:pt x="14" y="14"/>
                </a:lnTo>
                <a:lnTo>
                  <a:pt x="10" y="7"/>
                </a:lnTo>
                <a:lnTo>
                  <a:pt x="9" y="5"/>
                </a:lnTo>
                <a:lnTo>
                  <a:pt x="9" y="3"/>
                </a:lnTo>
                <a:lnTo>
                  <a:pt x="8" y="1"/>
                </a:lnTo>
                <a:lnTo>
                  <a:pt x="7" y="0"/>
                </a:lnTo>
                <a:lnTo>
                  <a:pt x="6" y="1"/>
                </a:lnTo>
                <a:lnTo>
                  <a:pt x="3" y="2"/>
                </a:lnTo>
                <a:lnTo>
                  <a:pt x="2" y="3"/>
                </a:lnTo>
                <a:lnTo>
                  <a:pt x="0" y="5"/>
                </a:lnTo>
                <a:lnTo>
                  <a:pt x="1" y="6"/>
                </a:lnTo>
                <a:lnTo>
                  <a:pt x="2" y="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48" name="Freeform 430"/>
          <p:cNvSpPr>
            <a:spLocks/>
          </p:cNvSpPr>
          <p:nvPr/>
        </p:nvSpPr>
        <p:spPr bwMode="auto">
          <a:xfrm>
            <a:off x="5171040" y="2826726"/>
            <a:ext cx="108347" cy="90488"/>
          </a:xfrm>
          <a:custGeom>
            <a:avLst/>
            <a:gdLst>
              <a:gd name="T0" fmla="*/ 2147483646 w 135"/>
              <a:gd name="T1" fmla="*/ 2147483646 h 119"/>
              <a:gd name="T2" fmla="*/ 2147483646 w 135"/>
              <a:gd name="T3" fmla="*/ 2147483646 h 119"/>
              <a:gd name="T4" fmla="*/ 2147483646 w 135"/>
              <a:gd name="T5" fmla="*/ 2147483646 h 119"/>
              <a:gd name="T6" fmla="*/ 2147483646 w 135"/>
              <a:gd name="T7" fmla="*/ 2147483646 h 119"/>
              <a:gd name="T8" fmla="*/ 2147483646 w 135"/>
              <a:gd name="T9" fmla="*/ 2147483646 h 119"/>
              <a:gd name="T10" fmla="*/ 2147483646 w 135"/>
              <a:gd name="T11" fmla="*/ 2147483646 h 119"/>
              <a:gd name="T12" fmla="*/ 2147483646 w 135"/>
              <a:gd name="T13" fmla="*/ 2147483646 h 119"/>
              <a:gd name="T14" fmla="*/ 2147483646 w 135"/>
              <a:gd name="T15" fmla="*/ 2147483646 h 119"/>
              <a:gd name="T16" fmla="*/ 2147483646 w 135"/>
              <a:gd name="T17" fmla="*/ 2147483646 h 119"/>
              <a:gd name="T18" fmla="*/ 2147483646 w 135"/>
              <a:gd name="T19" fmla="*/ 2147483646 h 119"/>
              <a:gd name="T20" fmla="*/ 2147483646 w 135"/>
              <a:gd name="T21" fmla="*/ 2147483646 h 119"/>
              <a:gd name="T22" fmla="*/ 2147483646 w 135"/>
              <a:gd name="T23" fmla="*/ 2147483646 h 119"/>
              <a:gd name="T24" fmla="*/ 2147483646 w 135"/>
              <a:gd name="T25" fmla="*/ 2147483646 h 119"/>
              <a:gd name="T26" fmla="*/ 2147483646 w 135"/>
              <a:gd name="T27" fmla="*/ 2147483646 h 119"/>
              <a:gd name="T28" fmla="*/ 2147483646 w 135"/>
              <a:gd name="T29" fmla="*/ 2147483646 h 119"/>
              <a:gd name="T30" fmla="*/ 2147483646 w 135"/>
              <a:gd name="T31" fmla="*/ 2147483646 h 119"/>
              <a:gd name="T32" fmla="*/ 2147483646 w 135"/>
              <a:gd name="T33" fmla="*/ 2147483646 h 119"/>
              <a:gd name="T34" fmla="*/ 2147483646 w 135"/>
              <a:gd name="T35" fmla="*/ 2147483646 h 119"/>
              <a:gd name="T36" fmla="*/ 2147483646 w 135"/>
              <a:gd name="T37" fmla="*/ 2147483646 h 119"/>
              <a:gd name="T38" fmla="*/ 2147483646 w 135"/>
              <a:gd name="T39" fmla="*/ 2147483646 h 119"/>
              <a:gd name="T40" fmla="*/ 2147483646 w 135"/>
              <a:gd name="T41" fmla="*/ 2147483646 h 119"/>
              <a:gd name="T42" fmla="*/ 2147483646 w 135"/>
              <a:gd name="T43" fmla="*/ 2147483646 h 119"/>
              <a:gd name="T44" fmla="*/ 2147483646 w 135"/>
              <a:gd name="T45" fmla="*/ 2147483646 h 119"/>
              <a:gd name="T46" fmla="*/ 2147483646 w 135"/>
              <a:gd name="T47" fmla="*/ 2147483646 h 119"/>
              <a:gd name="T48" fmla="*/ 2147483646 w 135"/>
              <a:gd name="T49" fmla="*/ 2147483646 h 119"/>
              <a:gd name="T50" fmla="*/ 2147483646 w 135"/>
              <a:gd name="T51" fmla="*/ 2147483646 h 119"/>
              <a:gd name="T52" fmla="*/ 2147483646 w 135"/>
              <a:gd name="T53" fmla="*/ 2147483646 h 119"/>
              <a:gd name="T54" fmla="*/ 2147483646 w 135"/>
              <a:gd name="T55" fmla="*/ 2147483646 h 119"/>
              <a:gd name="T56" fmla="*/ 2147483646 w 135"/>
              <a:gd name="T57" fmla="*/ 2147483646 h 119"/>
              <a:gd name="T58" fmla="*/ 2147483646 w 135"/>
              <a:gd name="T59" fmla="*/ 2147483646 h 119"/>
              <a:gd name="T60" fmla="*/ 2147483646 w 135"/>
              <a:gd name="T61" fmla="*/ 2147483646 h 119"/>
              <a:gd name="T62" fmla="*/ 2147483646 w 135"/>
              <a:gd name="T63" fmla="*/ 2147483646 h 119"/>
              <a:gd name="T64" fmla="*/ 2147483646 w 135"/>
              <a:gd name="T65" fmla="*/ 2147483646 h 119"/>
              <a:gd name="T66" fmla="*/ 2147483646 w 135"/>
              <a:gd name="T67" fmla="*/ 2147483646 h 119"/>
              <a:gd name="T68" fmla="*/ 2147483646 w 135"/>
              <a:gd name="T69" fmla="*/ 2147483646 h 119"/>
              <a:gd name="T70" fmla="*/ 2147483646 w 135"/>
              <a:gd name="T71" fmla="*/ 2147483646 h 119"/>
              <a:gd name="T72" fmla="*/ 2147483646 w 135"/>
              <a:gd name="T73" fmla="*/ 2147483646 h 119"/>
              <a:gd name="T74" fmla="*/ 2147483646 w 135"/>
              <a:gd name="T75" fmla="*/ 2147483646 h 119"/>
              <a:gd name="T76" fmla="*/ 2147483646 w 135"/>
              <a:gd name="T77" fmla="*/ 2147483646 h 119"/>
              <a:gd name="T78" fmla="*/ 2147483646 w 135"/>
              <a:gd name="T79" fmla="*/ 2147483646 h 119"/>
              <a:gd name="T80" fmla="*/ 2147483646 w 135"/>
              <a:gd name="T81" fmla="*/ 2147483646 h 11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35" h="119">
                <a:moveTo>
                  <a:pt x="122" y="59"/>
                </a:moveTo>
                <a:lnTo>
                  <a:pt x="124" y="60"/>
                </a:lnTo>
                <a:lnTo>
                  <a:pt x="130" y="62"/>
                </a:lnTo>
                <a:lnTo>
                  <a:pt x="135" y="67"/>
                </a:lnTo>
                <a:lnTo>
                  <a:pt x="133" y="71"/>
                </a:lnTo>
                <a:lnTo>
                  <a:pt x="129" y="76"/>
                </a:lnTo>
                <a:lnTo>
                  <a:pt x="126" y="78"/>
                </a:lnTo>
                <a:lnTo>
                  <a:pt x="124" y="81"/>
                </a:lnTo>
                <a:lnTo>
                  <a:pt x="121" y="83"/>
                </a:lnTo>
                <a:lnTo>
                  <a:pt x="118" y="83"/>
                </a:lnTo>
                <a:lnTo>
                  <a:pt x="116" y="83"/>
                </a:lnTo>
                <a:lnTo>
                  <a:pt x="114" y="82"/>
                </a:lnTo>
                <a:lnTo>
                  <a:pt x="108" y="79"/>
                </a:lnTo>
                <a:lnTo>
                  <a:pt x="101" y="77"/>
                </a:lnTo>
                <a:lnTo>
                  <a:pt x="95" y="75"/>
                </a:lnTo>
                <a:lnTo>
                  <a:pt x="91" y="74"/>
                </a:lnTo>
                <a:lnTo>
                  <a:pt x="86" y="71"/>
                </a:lnTo>
                <a:lnTo>
                  <a:pt x="82" y="68"/>
                </a:lnTo>
                <a:lnTo>
                  <a:pt x="77" y="66"/>
                </a:lnTo>
                <a:lnTo>
                  <a:pt x="72" y="66"/>
                </a:lnTo>
                <a:lnTo>
                  <a:pt x="70" y="70"/>
                </a:lnTo>
                <a:lnTo>
                  <a:pt x="71" y="78"/>
                </a:lnTo>
                <a:lnTo>
                  <a:pt x="72" y="85"/>
                </a:lnTo>
                <a:lnTo>
                  <a:pt x="72" y="92"/>
                </a:lnTo>
                <a:lnTo>
                  <a:pt x="68" y="96"/>
                </a:lnTo>
                <a:lnTo>
                  <a:pt x="61" y="99"/>
                </a:lnTo>
                <a:lnTo>
                  <a:pt x="58" y="102"/>
                </a:lnTo>
                <a:lnTo>
                  <a:pt x="57" y="107"/>
                </a:lnTo>
                <a:lnTo>
                  <a:pt x="56" y="111"/>
                </a:lnTo>
                <a:lnTo>
                  <a:pt x="53" y="114"/>
                </a:lnTo>
                <a:lnTo>
                  <a:pt x="48" y="117"/>
                </a:lnTo>
                <a:lnTo>
                  <a:pt x="44" y="119"/>
                </a:lnTo>
                <a:lnTo>
                  <a:pt x="40" y="116"/>
                </a:lnTo>
                <a:lnTo>
                  <a:pt x="39" y="111"/>
                </a:lnTo>
                <a:lnTo>
                  <a:pt x="38" y="105"/>
                </a:lnTo>
                <a:lnTo>
                  <a:pt x="34" y="100"/>
                </a:lnTo>
                <a:lnTo>
                  <a:pt x="29" y="99"/>
                </a:lnTo>
                <a:lnTo>
                  <a:pt x="23" y="99"/>
                </a:lnTo>
                <a:lnTo>
                  <a:pt x="20" y="100"/>
                </a:lnTo>
                <a:lnTo>
                  <a:pt x="17" y="101"/>
                </a:lnTo>
                <a:lnTo>
                  <a:pt x="10" y="104"/>
                </a:lnTo>
                <a:lnTo>
                  <a:pt x="3" y="105"/>
                </a:lnTo>
                <a:lnTo>
                  <a:pt x="0" y="101"/>
                </a:lnTo>
                <a:lnTo>
                  <a:pt x="1" y="97"/>
                </a:lnTo>
                <a:lnTo>
                  <a:pt x="4" y="90"/>
                </a:lnTo>
                <a:lnTo>
                  <a:pt x="9" y="84"/>
                </a:lnTo>
                <a:lnTo>
                  <a:pt x="12" y="82"/>
                </a:lnTo>
                <a:lnTo>
                  <a:pt x="16" y="79"/>
                </a:lnTo>
                <a:lnTo>
                  <a:pt x="16" y="75"/>
                </a:lnTo>
                <a:lnTo>
                  <a:pt x="14" y="68"/>
                </a:lnTo>
                <a:lnTo>
                  <a:pt x="12" y="61"/>
                </a:lnTo>
                <a:lnTo>
                  <a:pt x="11" y="55"/>
                </a:lnTo>
                <a:lnTo>
                  <a:pt x="12" y="48"/>
                </a:lnTo>
                <a:lnTo>
                  <a:pt x="12" y="44"/>
                </a:lnTo>
                <a:lnTo>
                  <a:pt x="10" y="39"/>
                </a:lnTo>
                <a:lnTo>
                  <a:pt x="8" y="35"/>
                </a:lnTo>
                <a:lnTo>
                  <a:pt x="8" y="26"/>
                </a:lnTo>
                <a:lnTo>
                  <a:pt x="8" y="16"/>
                </a:lnTo>
                <a:lnTo>
                  <a:pt x="8" y="8"/>
                </a:lnTo>
                <a:lnTo>
                  <a:pt x="9" y="2"/>
                </a:lnTo>
                <a:lnTo>
                  <a:pt x="12" y="0"/>
                </a:lnTo>
                <a:lnTo>
                  <a:pt x="18" y="1"/>
                </a:lnTo>
                <a:lnTo>
                  <a:pt x="24" y="3"/>
                </a:lnTo>
                <a:lnTo>
                  <a:pt x="27" y="9"/>
                </a:lnTo>
                <a:lnTo>
                  <a:pt x="30" y="18"/>
                </a:lnTo>
                <a:lnTo>
                  <a:pt x="32" y="26"/>
                </a:lnTo>
                <a:lnTo>
                  <a:pt x="33" y="30"/>
                </a:lnTo>
                <a:lnTo>
                  <a:pt x="37" y="30"/>
                </a:lnTo>
                <a:lnTo>
                  <a:pt x="40" y="28"/>
                </a:lnTo>
                <a:lnTo>
                  <a:pt x="44" y="25"/>
                </a:lnTo>
                <a:lnTo>
                  <a:pt x="48" y="23"/>
                </a:lnTo>
                <a:lnTo>
                  <a:pt x="54" y="23"/>
                </a:lnTo>
                <a:lnTo>
                  <a:pt x="61" y="24"/>
                </a:lnTo>
                <a:lnTo>
                  <a:pt x="70" y="26"/>
                </a:lnTo>
                <a:lnTo>
                  <a:pt x="78" y="30"/>
                </a:lnTo>
                <a:lnTo>
                  <a:pt x="85" y="33"/>
                </a:lnTo>
                <a:lnTo>
                  <a:pt x="90" y="40"/>
                </a:lnTo>
                <a:lnTo>
                  <a:pt x="93" y="48"/>
                </a:lnTo>
                <a:lnTo>
                  <a:pt x="98" y="54"/>
                </a:lnTo>
                <a:lnTo>
                  <a:pt x="100" y="58"/>
                </a:lnTo>
                <a:lnTo>
                  <a:pt x="101" y="59"/>
                </a:lnTo>
                <a:lnTo>
                  <a:pt x="122" y="59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49" name="Freeform 431"/>
          <p:cNvSpPr>
            <a:spLocks/>
          </p:cNvSpPr>
          <p:nvPr/>
        </p:nvSpPr>
        <p:spPr bwMode="auto">
          <a:xfrm>
            <a:off x="5084123" y="2555263"/>
            <a:ext cx="448866" cy="300038"/>
          </a:xfrm>
          <a:custGeom>
            <a:avLst/>
            <a:gdLst>
              <a:gd name="T0" fmla="*/ 2147483646 w 556"/>
              <a:gd name="T1" fmla="*/ 2147483646 h 395"/>
              <a:gd name="T2" fmla="*/ 2147483646 w 556"/>
              <a:gd name="T3" fmla="*/ 2147483646 h 395"/>
              <a:gd name="T4" fmla="*/ 2147483646 w 556"/>
              <a:gd name="T5" fmla="*/ 2147483646 h 395"/>
              <a:gd name="T6" fmla="*/ 2147483646 w 556"/>
              <a:gd name="T7" fmla="*/ 2147483646 h 395"/>
              <a:gd name="T8" fmla="*/ 2147483646 w 556"/>
              <a:gd name="T9" fmla="*/ 2147483646 h 395"/>
              <a:gd name="T10" fmla="*/ 2147483646 w 556"/>
              <a:gd name="T11" fmla="*/ 2147483646 h 395"/>
              <a:gd name="T12" fmla="*/ 2147483646 w 556"/>
              <a:gd name="T13" fmla="*/ 2147483646 h 395"/>
              <a:gd name="T14" fmla="*/ 2147483646 w 556"/>
              <a:gd name="T15" fmla="*/ 2147483646 h 395"/>
              <a:gd name="T16" fmla="*/ 2147483646 w 556"/>
              <a:gd name="T17" fmla="*/ 2147483646 h 395"/>
              <a:gd name="T18" fmla="*/ 2147483646 w 556"/>
              <a:gd name="T19" fmla="*/ 2147483646 h 395"/>
              <a:gd name="T20" fmla="*/ 2147483646 w 556"/>
              <a:gd name="T21" fmla="*/ 2147483646 h 395"/>
              <a:gd name="T22" fmla="*/ 2147483646 w 556"/>
              <a:gd name="T23" fmla="*/ 2147483646 h 395"/>
              <a:gd name="T24" fmla="*/ 2147483646 w 556"/>
              <a:gd name="T25" fmla="*/ 2147483646 h 395"/>
              <a:gd name="T26" fmla="*/ 2147483646 w 556"/>
              <a:gd name="T27" fmla="*/ 2147483646 h 395"/>
              <a:gd name="T28" fmla="*/ 2147483646 w 556"/>
              <a:gd name="T29" fmla="*/ 2147483646 h 395"/>
              <a:gd name="T30" fmla="*/ 2147483646 w 556"/>
              <a:gd name="T31" fmla="*/ 2147483646 h 395"/>
              <a:gd name="T32" fmla="*/ 2147483646 w 556"/>
              <a:gd name="T33" fmla="*/ 2147483646 h 395"/>
              <a:gd name="T34" fmla="*/ 2147483646 w 556"/>
              <a:gd name="T35" fmla="*/ 2147483646 h 395"/>
              <a:gd name="T36" fmla="*/ 2147483646 w 556"/>
              <a:gd name="T37" fmla="*/ 2147483646 h 395"/>
              <a:gd name="T38" fmla="*/ 2147483646 w 556"/>
              <a:gd name="T39" fmla="*/ 2147483646 h 395"/>
              <a:gd name="T40" fmla="*/ 2147483646 w 556"/>
              <a:gd name="T41" fmla="*/ 2147483646 h 395"/>
              <a:gd name="T42" fmla="*/ 2147483646 w 556"/>
              <a:gd name="T43" fmla="*/ 2147483646 h 395"/>
              <a:gd name="T44" fmla="*/ 2147483646 w 556"/>
              <a:gd name="T45" fmla="*/ 2147483646 h 395"/>
              <a:gd name="T46" fmla="*/ 2147483646 w 556"/>
              <a:gd name="T47" fmla="*/ 2147483646 h 395"/>
              <a:gd name="T48" fmla="*/ 2147483646 w 556"/>
              <a:gd name="T49" fmla="*/ 2147483646 h 395"/>
              <a:gd name="T50" fmla="*/ 0 w 556"/>
              <a:gd name="T51" fmla="*/ 2147483646 h 395"/>
              <a:gd name="T52" fmla="*/ 2147483646 w 556"/>
              <a:gd name="T53" fmla="*/ 2147483646 h 395"/>
              <a:gd name="T54" fmla="*/ 2147483646 w 556"/>
              <a:gd name="T55" fmla="*/ 2147483646 h 395"/>
              <a:gd name="T56" fmla="*/ 2147483646 w 556"/>
              <a:gd name="T57" fmla="*/ 2147483646 h 395"/>
              <a:gd name="T58" fmla="*/ 2147483646 w 556"/>
              <a:gd name="T59" fmla="*/ 2147483646 h 395"/>
              <a:gd name="T60" fmla="*/ 2147483646 w 556"/>
              <a:gd name="T61" fmla="*/ 2147483646 h 395"/>
              <a:gd name="T62" fmla="*/ 2147483646 w 556"/>
              <a:gd name="T63" fmla="*/ 2147483646 h 395"/>
              <a:gd name="T64" fmla="*/ 2147483646 w 556"/>
              <a:gd name="T65" fmla="*/ 2147483646 h 395"/>
              <a:gd name="T66" fmla="*/ 2147483646 w 556"/>
              <a:gd name="T67" fmla="*/ 2147483646 h 395"/>
              <a:gd name="T68" fmla="*/ 2147483646 w 556"/>
              <a:gd name="T69" fmla="*/ 2147483646 h 395"/>
              <a:gd name="T70" fmla="*/ 2147483646 w 556"/>
              <a:gd name="T71" fmla="*/ 2147483646 h 395"/>
              <a:gd name="T72" fmla="*/ 2147483646 w 556"/>
              <a:gd name="T73" fmla="*/ 2147483646 h 395"/>
              <a:gd name="T74" fmla="*/ 2147483646 w 556"/>
              <a:gd name="T75" fmla="*/ 2147483646 h 395"/>
              <a:gd name="T76" fmla="*/ 2147483646 w 556"/>
              <a:gd name="T77" fmla="*/ 2147483646 h 395"/>
              <a:gd name="T78" fmla="*/ 2147483646 w 556"/>
              <a:gd name="T79" fmla="*/ 2147483646 h 395"/>
              <a:gd name="T80" fmla="*/ 2147483646 w 556"/>
              <a:gd name="T81" fmla="*/ 2147483646 h 395"/>
              <a:gd name="T82" fmla="*/ 2147483646 w 556"/>
              <a:gd name="T83" fmla="*/ 2147483646 h 395"/>
              <a:gd name="T84" fmla="*/ 2147483646 w 556"/>
              <a:gd name="T85" fmla="*/ 2147483646 h 395"/>
              <a:gd name="T86" fmla="*/ 2147483646 w 556"/>
              <a:gd name="T87" fmla="*/ 2147483646 h 395"/>
              <a:gd name="T88" fmla="*/ 2147483646 w 556"/>
              <a:gd name="T89" fmla="*/ 2147483646 h 395"/>
              <a:gd name="T90" fmla="*/ 2147483646 w 556"/>
              <a:gd name="T91" fmla="*/ 2147483646 h 395"/>
              <a:gd name="T92" fmla="*/ 2147483646 w 556"/>
              <a:gd name="T93" fmla="*/ 2147483646 h 395"/>
              <a:gd name="T94" fmla="*/ 2147483646 w 556"/>
              <a:gd name="T95" fmla="*/ 2147483646 h 395"/>
              <a:gd name="T96" fmla="*/ 2147483646 w 556"/>
              <a:gd name="T97" fmla="*/ 2147483646 h 395"/>
              <a:gd name="T98" fmla="*/ 2147483646 w 556"/>
              <a:gd name="T99" fmla="*/ 2147483646 h 395"/>
              <a:gd name="T100" fmla="*/ 2147483646 w 556"/>
              <a:gd name="T101" fmla="*/ 2147483646 h 395"/>
              <a:gd name="T102" fmla="*/ 2147483646 w 556"/>
              <a:gd name="T103" fmla="*/ 2147483646 h 395"/>
              <a:gd name="T104" fmla="*/ 2147483646 w 556"/>
              <a:gd name="T105" fmla="*/ 2147483646 h 395"/>
              <a:gd name="T106" fmla="*/ 2147483646 w 556"/>
              <a:gd name="T107" fmla="*/ 2147483646 h 395"/>
              <a:gd name="T108" fmla="*/ 2147483646 w 556"/>
              <a:gd name="T109" fmla="*/ 2147483646 h 395"/>
              <a:gd name="T110" fmla="*/ 2147483646 w 556"/>
              <a:gd name="T111" fmla="*/ 2147483646 h 395"/>
              <a:gd name="T112" fmla="*/ 2147483646 w 556"/>
              <a:gd name="T113" fmla="*/ 2147483646 h 395"/>
              <a:gd name="T114" fmla="*/ 2147483646 w 556"/>
              <a:gd name="T115" fmla="*/ 2147483646 h 395"/>
              <a:gd name="T116" fmla="*/ 2147483646 w 556"/>
              <a:gd name="T117" fmla="*/ 2147483646 h 395"/>
              <a:gd name="T118" fmla="*/ 2147483646 w 556"/>
              <a:gd name="T119" fmla="*/ 2147483646 h 395"/>
              <a:gd name="T120" fmla="*/ 2147483646 w 556"/>
              <a:gd name="T121" fmla="*/ 2147483646 h 395"/>
              <a:gd name="T122" fmla="*/ 2147483646 w 556"/>
              <a:gd name="T123" fmla="*/ 2147483646 h 395"/>
              <a:gd name="T124" fmla="*/ 2147483646 w 556"/>
              <a:gd name="T125" fmla="*/ 2147483646 h 3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56" h="395">
                <a:moveTo>
                  <a:pt x="539" y="379"/>
                </a:moveTo>
                <a:lnTo>
                  <a:pt x="540" y="380"/>
                </a:lnTo>
                <a:lnTo>
                  <a:pt x="542" y="383"/>
                </a:lnTo>
                <a:lnTo>
                  <a:pt x="541" y="387"/>
                </a:lnTo>
                <a:lnTo>
                  <a:pt x="533" y="388"/>
                </a:lnTo>
                <a:lnTo>
                  <a:pt x="527" y="388"/>
                </a:lnTo>
                <a:lnTo>
                  <a:pt x="523" y="387"/>
                </a:lnTo>
                <a:lnTo>
                  <a:pt x="518" y="387"/>
                </a:lnTo>
                <a:lnTo>
                  <a:pt x="514" y="388"/>
                </a:lnTo>
                <a:lnTo>
                  <a:pt x="510" y="388"/>
                </a:lnTo>
                <a:lnTo>
                  <a:pt x="506" y="389"/>
                </a:lnTo>
                <a:lnTo>
                  <a:pt x="501" y="390"/>
                </a:lnTo>
                <a:lnTo>
                  <a:pt x="495" y="392"/>
                </a:lnTo>
                <a:lnTo>
                  <a:pt x="488" y="393"/>
                </a:lnTo>
                <a:lnTo>
                  <a:pt x="482" y="394"/>
                </a:lnTo>
                <a:lnTo>
                  <a:pt x="478" y="395"/>
                </a:lnTo>
                <a:lnTo>
                  <a:pt x="473" y="395"/>
                </a:lnTo>
                <a:lnTo>
                  <a:pt x="468" y="395"/>
                </a:lnTo>
                <a:lnTo>
                  <a:pt x="464" y="394"/>
                </a:lnTo>
                <a:lnTo>
                  <a:pt x="459" y="394"/>
                </a:lnTo>
                <a:lnTo>
                  <a:pt x="453" y="393"/>
                </a:lnTo>
                <a:lnTo>
                  <a:pt x="449" y="393"/>
                </a:lnTo>
                <a:lnTo>
                  <a:pt x="444" y="393"/>
                </a:lnTo>
                <a:lnTo>
                  <a:pt x="440" y="394"/>
                </a:lnTo>
                <a:lnTo>
                  <a:pt x="435" y="395"/>
                </a:lnTo>
                <a:lnTo>
                  <a:pt x="430" y="395"/>
                </a:lnTo>
                <a:lnTo>
                  <a:pt x="427" y="395"/>
                </a:lnTo>
                <a:lnTo>
                  <a:pt x="422" y="394"/>
                </a:lnTo>
                <a:lnTo>
                  <a:pt x="419" y="392"/>
                </a:lnTo>
                <a:lnTo>
                  <a:pt x="414" y="386"/>
                </a:lnTo>
                <a:lnTo>
                  <a:pt x="413" y="380"/>
                </a:lnTo>
                <a:lnTo>
                  <a:pt x="409" y="375"/>
                </a:lnTo>
                <a:lnTo>
                  <a:pt x="397" y="372"/>
                </a:lnTo>
                <a:lnTo>
                  <a:pt x="389" y="371"/>
                </a:lnTo>
                <a:lnTo>
                  <a:pt x="382" y="368"/>
                </a:lnTo>
                <a:lnTo>
                  <a:pt x="376" y="366"/>
                </a:lnTo>
                <a:lnTo>
                  <a:pt x="372" y="364"/>
                </a:lnTo>
                <a:lnTo>
                  <a:pt x="368" y="362"/>
                </a:lnTo>
                <a:lnTo>
                  <a:pt x="365" y="359"/>
                </a:lnTo>
                <a:lnTo>
                  <a:pt x="362" y="358"/>
                </a:lnTo>
                <a:lnTo>
                  <a:pt x="359" y="356"/>
                </a:lnTo>
                <a:lnTo>
                  <a:pt x="354" y="352"/>
                </a:lnTo>
                <a:lnTo>
                  <a:pt x="350" y="351"/>
                </a:lnTo>
                <a:lnTo>
                  <a:pt x="344" y="352"/>
                </a:lnTo>
                <a:lnTo>
                  <a:pt x="335" y="357"/>
                </a:lnTo>
                <a:lnTo>
                  <a:pt x="324" y="362"/>
                </a:lnTo>
                <a:lnTo>
                  <a:pt x="316" y="363"/>
                </a:lnTo>
                <a:lnTo>
                  <a:pt x="309" y="365"/>
                </a:lnTo>
                <a:lnTo>
                  <a:pt x="304" y="370"/>
                </a:lnTo>
                <a:lnTo>
                  <a:pt x="297" y="377"/>
                </a:lnTo>
                <a:lnTo>
                  <a:pt x="290" y="381"/>
                </a:lnTo>
                <a:lnTo>
                  <a:pt x="283" y="381"/>
                </a:lnTo>
                <a:lnTo>
                  <a:pt x="276" y="377"/>
                </a:lnTo>
                <a:lnTo>
                  <a:pt x="271" y="373"/>
                </a:lnTo>
                <a:lnTo>
                  <a:pt x="267" y="370"/>
                </a:lnTo>
                <a:lnTo>
                  <a:pt x="262" y="366"/>
                </a:lnTo>
                <a:lnTo>
                  <a:pt x="259" y="363"/>
                </a:lnTo>
                <a:lnTo>
                  <a:pt x="256" y="358"/>
                </a:lnTo>
                <a:lnTo>
                  <a:pt x="256" y="355"/>
                </a:lnTo>
                <a:lnTo>
                  <a:pt x="260" y="350"/>
                </a:lnTo>
                <a:lnTo>
                  <a:pt x="268" y="344"/>
                </a:lnTo>
                <a:lnTo>
                  <a:pt x="277" y="340"/>
                </a:lnTo>
                <a:lnTo>
                  <a:pt x="283" y="337"/>
                </a:lnTo>
                <a:lnTo>
                  <a:pt x="288" y="337"/>
                </a:lnTo>
                <a:lnTo>
                  <a:pt x="291" y="337"/>
                </a:lnTo>
                <a:lnTo>
                  <a:pt x="293" y="337"/>
                </a:lnTo>
                <a:lnTo>
                  <a:pt x="296" y="336"/>
                </a:lnTo>
                <a:lnTo>
                  <a:pt x="300" y="334"/>
                </a:lnTo>
                <a:lnTo>
                  <a:pt x="305" y="329"/>
                </a:lnTo>
                <a:lnTo>
                  <a:pt x="316" y="320"/>
                </a:lnTo>
                <a:lnTo>
                  <a:pt x="326" y="313"/>
                </a:lnTo>
                <a:lnTo>
                  <a:pt x="330" y="307"/>
                </a:lnTo>
                <a:lnTo>
                  <a:pt x="327" y="301"/>
                </a:lnTo>
                <a:lnTo>
                  <a:pt x="318" y="295"/>
                </a:lnTo>
                <a:lnTo>
                  <a:pt x="308" y="292"/>
                </a:lnTo>
                <a:lnTo>
                  <a:pt x="305" y="287"/>
                </a:lnTo>
                <a:lnTo>
                  <a:pt x="309" y="273"/>
                </a:lnTo>
                <a:lnTo>
                  <a:pt x="320" y="258"/>
                </a:lnTo>
                <a:lnTo>
                  <a:pt x="328" y="246"/>
                </a:lnTo>
                <a:lnTo>
                  <a:pt x="327" y="235"/>
                </a:lnTo>
                <a:lnTo>
                  <a:pt x="315" y="218"/>
                </a:lnTo>
                <a:lnTo>
                  <a:pt x="306" y="208"/>
                </a:lnTo>
                <a:lnTo>
                  <a:pt x="297" y="200"/>
                </a:lnTo>
                <a:lnTo>
                  <a:pt x="289" y="193"/>
                </a:lnTo>
                <a:lnTo>
                  <a:pt x="282" y="188"/>
                </a:lnTo>
                <a:lnTo>
                  <a:pt x="274" y="183"/>
                </a:lnTo>
                <a:lnTo>
                  <a:pt x="267" y="180"/>
                </a:lnTo>
                <a:lnTo>
                  <a:pt x="260" y="176"/>
                </a:lnTo>
                <a:lnTo>
                  <a:pt x="252" y="173"/>
                </a:lnTo>
                <a:lnTo>
                  <a:pt x="244" y="169"/>
                </a:lnTo>
                <a:lnTo>
                  <a:pt x="236" y="166"/>
                </a:lnTo>
                <a:lnTo>
                  <a:pt x="228" y="161"/>
                </a:lnTo>
                <a:lnTo>
                  <a:pt x="221" y="156"/>
                </a:lnTo>
                <a:lnTo>
                  <a:pt x="214" y="152"/>
                </a:lnTo>
                <a:lnTo>
                  <a:pt x="208" y="148"/>
                </a:lnTo>
                <a:lnTo>
                  <a:pt x="202" y="145"/>
                </a:lnTo>
                <a:lnTo>
                  <a:pt x="199" y="142"/>
                </a:lnTo>
                <a:lnTo>
                  <a:pt x="191" y="137"/>
                </a:lnTo>
                <a:lnTo>
                  <a:pt x="183" y="132"/>
                </a:lnTo>
                <a:lnTo>
                  <a:pt x="178" y="131"/>
                </a:lnTo>
                <a:lnTo>
                  <a:pt x="179" y="137"/>
                </a:lnTo>
                <a:lnTo>
                  <a:pt x="185" y="146"/>
                </a:lnTo>
                <a:lnTo>
                  <a:pt x="186" y="152"/>
                </a:lnTo>
                <a:lnTo>
                  <a:pt x="183" y="155"/>
                </a:lnTo>
                <a:lnTo>
                  <a:pt x="171" y="155"/>
                </a:lnTo>
                <a:lnTo>
                  <a:pt x="163" y="155"/>
                </a:lnTo>
                <a:lnTo>
                  <a:pt x="159" y="155"/>
                </a:lnTo>
                <a:lnTo>
                  <a:pt x="154" y="156"/>
                </a:lnTo>
                <a:lnTo>
                  <a:pt x="151" y="159"/>
                </a:lnTo>
                <a:lnTo>
                  <a:pt x="147" y="161"/>
                </a:lnTo>
                <a:lnTo>
                  <a:pt x="142" y="162"/>
                </a:lnTo>
                <a:lnTo>
                  <a:pt x="138" y="163"/>
                </a:lnTo>
                <a:lnTo>
                  <a:pt x="131" y="165"/>
                </a:lnTo>
                <a:lnTo>
                  <a:pt x="124" y="166"/>
                </a:lnTo>
                <a:lnTo>
                  <a:pt x="118" y="167"/>
                </a:lnTo>
                <a:lnTo>
                  <a:pt x="114" y="168"/>
                </a:lnTo>
                <a:lnTo>
                  <a:pt x="110" y="169"/>
                </a:lnTo>
                <a:lnTo>
                  <a:pt x="106" y="170"/>
                </a:lnTo>
                <a:lnTo>
                  <a:pt x="101" y="170"/>
                </a:lnTo>
                <a:lnTo>
                  <a:pt x="95" y="170"/>
                </a:lnTo>
                <a:lnTo>
                  <a:pt x="87" y="169"/>
                </a:lnTo>
                <a:lnTo>
                  <a:pt x="74" y="166"/>
                </a:lnTo>
                <a:lnTo>
                  <a:pt x="70" y="162"/>
                </a:lnTo>
                <a:lnTo>
                  <a:pt x="66" y="160"/>
                </a:lnTo>
                <a:lnTo>
                  <a:pt x="60" y="161"/>
                </a:lnTo>
                <a:lnTo>
                  <a:pt x="51" y="166"/>
                </a:lnTo>
                <a:lnTo>
                  <a:pt x="47" y="168"/>
                </a:lnTo>
                <a:lnTo>
                  <a:pt x="43" y="168"/>
                </a:lnTo>
                <a:lnTo>
                  <a:pt x="35" y="163"/>
                </a:lnTo>
                <a:lnTo>
                  <a:pt x="30" y="160"/>
                </a:lnTo>
                <a:lnTo>
                  <a:pt x="24" y="156"/>
                </a:lnTo>
                <a:lnTo>
                  <a:pt x="18" y="153"/>
                </a:lnTo>
                <a:lnTo>
                  <a:pt x="13" y="151"/>
                </a:lnTo>
                <a:lnTo>
                  <a:pt x="10" y="148"/>
                </a:lnTo>
                <a:lnTo>
                  <a:pt x="9" y="145"/>
                </a:lnTo>
                <a:lnTo>
                  <a:pt x="11" y="143"/>
                </a:lnTo>
                <a:lnTo>
                  <a:pt x="16" y="140"/>
                </a:lnTo>
                <a:lnTo>
                  <a:pt x="23" y="138"/>
                </a:lnTo>
                <a:lnTo>
                  <a:pt x="30" y="137"/>
                </a:lnTo>
                <a:lnTo>
                  <a:pt x="36" y="136"/>
                </a:lnTo>
                <a:lnTo>
                  <a:pt x="41" y="135"/>
                </a:lnTo>
                <a:lnTo>
                  <a:pt x="45" y="133"/>
                </a:lnTo>
                <a:lnTo>
                  <a:pt x="45" y="132"/>
                </a:lnTo>
                <a:lnTo>
                  <a:pt x="42" y="130"/>
                </a:lnTo>
                <a:lnTo>
                  <a:pt x="35" y="128"/>
                </a:lnTo>
                <a:lnTo>
                  <a:pt x="27" y="125"/>
                </a:lnTo>
                <a:lnTo>
                  <a:pt x="19" y="123"/>
                </a:lnTo>
                <a:lnTo>
                  <a:pt x="13" y="122"/>
                </a:lnTo>
                <a:lnTo>
                  <a:pt x="9" y="121"/>
                </a:lnTo>
                <a:lnTo>
                  <a:pt x="4" y="118"/>
                </a:lnTo>
                <a:lnTo>
                  <a:pt x="2" y="116"/>
                </a:lnTo>
                <a:lnTo>
                  <a:pt x="0" y="112"/>
                </a:lnTo>
                <a:lnTo>
                  <a:pt x="0" y="105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0"/>
                </a:lnTo>
                <a:lnTo>
                  <a:pt x="5" y="39"/>
                </a:lnTo>
                <a:lnTo>
                  <a:pt x="12" y="21"/>
                </a:lnTo>
                <a:lnTo>
                  <a:pt x="22" y="9"/>
                </a:lnTo>
                <a:lnTo>
                  <a:pt x="31" y="3"/>
                </a:lnTo>
                <a:lnTo>
                  <a:pt x="39" y="3"/>
                </a:lnTo>
                <a:lnTo>
                  <a:pt x="46" y="6"/>
                </a:lnTo>
                <a:lnTo>
                  <a:pt x="50" y="10"/>
                </a:lnTo>
                <a:lnTo>
                  <a:pt x="49" y="19"/>
                </a:lnTo>
                <a:lnTo>
                  <a:pt x="43" y="40"/>
                </a:lnTo>
                <a:lnTo>
                  <a:pt x="42" y="56"/>
                </a:lnTo>
                <a:lnTo>
                  <a:pt x="45" y="70"/>
                </a:lnTo>
                <a:lnTo>
                  <a:pt x="50" y="80"/>
                </a:lnTo>
                <a:lnTo>
                  <a:pt x="56" y="90"/>
                </a:lnTo>
                <a:lnTo>
                  <a:pt x="62" y="97"/>
                </a:lnTo>
                <a:lnTo>
                  <a:pt x="68" y="102"/>
                </a:lnTo>
                <a:lnTo>
                  <a:pt x="71" y="108"/>
                </a:lnTo>
                <a:lnTo>
                  <a:pt x="70" y="107"/>
                </a:lnTo>
                <a:lnTo>
                  <a:pt x="63" y="87"/>
                </a:lnTo>
                <a:lnTo>
                  <a:pt x="56" y="62"/>
                </a:lnTo>
                <a:lnTo>
                  <a:pt x="55" y="41"/>
                </a:lnTo>
                <a:lnTo>
                  <a:pt x="58" y="26"/>
                </a:lnTo>
                <a:lnTo>
                  <a:pt x="62" y="12"/>
                </a:lnTo>
                <a:lnTo>
                  <a:pt x="69" y="3"/>
                </a:lnTo>
                <a:lnTo>
                  <a:pt x="79" y="0"/>
                </a:lnTo>
                <a:lnTo>
                  <a:pt x="91" y="2"/>
                </a:lnTo>
                <a:lnTo>
                  <a:pt x="100" y="7"/>
                </a:lnTo>
                <a:lnTo>
                  <a:pt x="106" y="14"/>
                </a:lnTo>
                <a:lnTo>
                  <a:pt x="109" y="21"/>
                </a:lnTo>
                <a:lnTo>
                  <a:pt x="111" y="26"/>
                </a:lnTo>
                <a:lnTo>
                  <a:pt x="114" y="32"/>
                </a:lnTo>
                <a:lnTo>
                  <a:pt x="115" y="39"/>
                </a:lnTo>
                <a:lnTo>
                  <a:pt x="116" y="47"/>
                </a:lnTo>
                <a:lnTo>
                  <a:pt x="118" y="53"/>
                </a:lnTo>
                <a:lnTo>
                  <a:pt x="124" y="54"/>
                </a:lnTo>
                <a:lnTo>
                  <a:pt x="132" y="52"/>
                </a:lnTo>
                <a:lnTo>
                  <a:pt x="140" y="47"/>
                </a:lnTo>
                <a:lnTo>
                  <a:pt x="146" y="41"/>
                </a:lnTo>
                <a:lnTo>
                  <a:pt x="147" y="36"/>
                </a:lnTo>
                <a:lnTo>
                  <a:pt x="149" y="31"/>
                </a:lnTo>
                <a:lnTo>
                  <a:pt x="156" y="27"/>
                </a:lnTo>
                <a:lnTo>
                  <a:pt x="164" y="23"/>
                </a:lnTo>
                <a:lnTo>
                  <a:pt x="169" y="19"/>
                </a:lnTo>
                <a:lnTo>
                  <a:pt x="175" y="19"/>
                </a:lnTo>
                <a:lnTo>
                  <a:pt x="185" y="24"/>
                </a:lnTo>
                <a:lnTo>
                  <a:pt x="197" y="32"/>
                </a:lnTo>
                <a:lnTo>
                  <a:pt x="202" y="38"/>
                </a:lnTo>
                <a:lnTo>
                  <a:pt x="206" y="44"/>
                </a:lnTo>
                <a:lnTo>
                  <a:pt x="209" y="49"/>
                </a:lnTo>
                <a:lnTo>
                  <a:pt x="214" y="55"/>
                </a:lnTo>
                <a:lnTo>
                  <a:pt x="221" y="60"/>
                </a:lnTo>
                <a:lnTo>
                  <a:pt x="227" y="61"/>
                </a:lnTo>
                <a:lnTo>
                  <a:pt x="231" y="56"/>
                </a:lnTo>
                <a:lnTo>
                  <a:pt x="237" y="49"/>
                </a:lnTo>
                <a:lnTo>
                  <a:pt x="246" y="46"/>
                </a:lnTo>
                <a:lnTo>
                  <a:pt x="256" y="46"/>
                </a:lnTo>
                <a:lnTo>
                  <a:pt x="263" y="49"/>
                </a:lnTo>
                <a:lnTo>
                  <a:pt x="266" y="54"/>
                </a:lnTo>
                <a:lnTo>
                  <a:pt x="268" y="56"/>
                </a:lnTo>
                <a:lnTo>
                  <a:pt x="271" y="59"/>
                </a:lnTo>
                <a:lnTo>
                  <a:pt x="281" y="61"/>
                </a:lnTo>
                <a:lnTo>
                  <a:pt x="288" y="62"/>
                </a:lnTo>
                <a:lnTo>
                  <a:pt x="296" y="62"/>
                </a:lnTo>
                <a:lnTo>
                  <a:pt x="304" y="63"/>
                </a:lnTo>
                <a:lnTo>
                  <a:pt x="311" y="63"/>
                </a:lnTo>
                <a:lnTo>
                  <a:pt x="318" y="63"/>
                </a:lnTo>
                <a:lnTo>
                  <a:pt x="321" y="64"/>
                </a:lnTo>
                <a:lnTo>
                  <a:pt x="323" y="67"/>
                </a:lnTo>
                <a:lnTo>
                  <a:pt x="321" y="69"/>
                </a:lnTo>
                <a:lnTo>
                  <a:pt x="319" y="72"/>
                </a:lnTo>
                <a:lnTo>
                  <a:pt x="322" y="72"/>
                </a:lnTo>
                <a:lnTo>
                  <a:pt x="329" y="72"/>
                </a:lnTo>
                <a:lnTo>
                  <a:pt x="335" y="74"/>
                </a:lnTo>
                <a:lnTo>
                  <a:pt x="339" y="78"/>
                </a:lnTo>
                <a:lnTo>
                  <a:pt x="345" y="83"/>
                </a:lnTo>
                <a:lnTo>
                  <a:pt x="349" y="86"/>
                </a:lnTo>
                <a:lnTo>
                  <a:pt x="351" y="87"/>
                </a:lnTo>
                <a:lnTo>
                  <a:pt x="350" y="87"/>
                </a:lnTo>
                <a:lnTo>
                  <a:pt x="345" y="89"/>
                </a:lnTo>
                <a:lnTo>
                  <a:pt x="342" y="91"/>
                </a:lnTo>
                <a:lnTo>
                  <a:pt x="339" y="93"/>
                </a:lnTo>
                <a:lnTo>
                  <a:pt x="343" y="97"/>
                </a:lnTo>
                <a:lnTo>
                  <a:pt x="352" y="100"/>
                </a:lnTo>
                <a:lnTo>
                  <a:pt x="361" y="102"/>
                </a:lnTo>
                <a:lnTo>
                  <a:pt x="361" y="105"/>
                </a:lnTo>
                <a:lnTo>
                  <a:pt x="357" y="107"/>
                </a:lnTo>
                <a:lnTo>
                  <a:pt x="353" y="108"/>
                </a:lnTo>
                <a:lnTo>
                  <a:pt x="351" y="110"/>
                </a:lnTo>
                <a:lnTo>
                  <a:pt x="351" y="115"/>
                </a:lnTo>
                <a:lnTo>
                  <a:pt x="350" y="118"/>
                </a:lnTo>
                <a:lnTo>
                  <a:pt x="349" y="123"/>
                </a:lnTo>
                <a:lnTo>
                  <a:pt x="349" y="127"/>
                </a:lnTo>
                <a:lnTo>
                  <a:pt x="353" y="132"/>
                </a:lnTo>
                <a:lnTo>
                  <a:pt x="361" y="135"/>
                </a:lnTo>
                <a:lnTo>
                  <a:pt x="371" y="133"/>
                </a:lnTo>
                <a:lnTo>
                  <a:pt x="377" y="133"/>
                </a:lnTo>
                <a:lnTo>
                  <a:pt x="384" y="136"/>
                </a:lnTo>
                <a:lnTo>
                  <a:pt x="392" y="143"/>
                </a:lnTo>
                <a:lnTo>
                  <a:pt x="400" y="150"/>
                </a:lnTo>
                <a:lnTo>
                  <a:pt x="407" y="152"/>
                </a:lnTo>
                <a:lnTo>
                  <a:pt x="409" y="150"/>
                </a:lnTo>
                <a:lnTo>
                  <a:pt x="406" y="144"/>
                </a:lnTo>
                <a:lnTo>
                  <a:pt x="403" y="139"/>
                </a:lnTo>
                <a:lnTo>
                  <a:pt x="403" y="137"/>
                </a:lnTo>
                <a:lnTo>
                  <a:pt x="409" y="139"/>
                </a:lnTo>
                <a:lnTo>
                  <a:pt x="414" y="140"/>
                </a:lnTo>
                <a:lnTo>
                  <a:pt x="421" y="142"/>
                </a:lnTo>
                <a:lnTo>
                  <a:pt x="429" y="143"/>
                </a:lnTo>
                <a:lnTo>
                  <a:pt x="436" y="143"/>
                </a:lnTo>
                <a:lnTo>
                  <a:pt x="442" y="144"/>
                </a:lnTo>
                <a:lnTo>
                  <a:pt x="447" y="145"/>
                </a:lnTo>
                <a:lnTo>
                  <a:pt x="450" y="146"/>
                </a:lnTo>
                <a:lnTo>
                  <a:pt x="451" y="148"/>
                </a:lnTo>
                <a:lnTo>
                  <a:pt x="450" y="152"/>
                </a:lnTo>
                <a:lnTo>
                  <a:pt x="451" y="154"/>
                </a:lnTo>
                <a:lnTo>
                  <a:pt x="453" y="155"/>
                </a:lnTo>
                <a:lnTo>
                  <a:pt x="457" y="155"/>
                </a:lnTo>
                <a:lnTo>
                  <a:pt x="461" y="155"/>
                </a:lnTo>
                <a:lnTo>
                  <a:pt x="466" y="153"/>
                </a:lnTo>
                <a:lnTo>
                  <a:pt x="472" y="152"/>
                </a:lnTo>
                <a:lnTo>
                  <a:pt x="480" y="152"/>
                </a:lnTo>
                <a:lnTo>
                  <a:pt x="490" y="153"/>
                </a:lnTo>
                <a:lnTo>
                  <a:pt x="501" y="154"/>
                </a:lnTo>
                <a:lnTo>
                  <a:pt x="509" y="158"/>
                </a:lnTo>
                <a:lnTo>
                  <a:pt x="511" y="163"/>
                </a:lnTo>
                <a:lnTo>
                  <a:pt x="508" y="169"/>
                </a:lnTo>
                <a:lnTo>
                  <a:pt x="501" y="173"/>
                </a:lnTo>
                <a:lnTo>
                  <a:pt x="496" y="176"/>
                </a:lnTo>
                <a:lnTo>
                  <a:pt x="496" y="180"/>
                </a:lnTo>
                <a:lnTo>
                  <a:pt x="501" y="183"/>
                </a:lnTo>
                <a:lnTo>
                  <a:pt x="505" y="186"/>
                </a:lnTo>
                <a:lnTo>
                  <a:pt x="510" y="191"/>
                </a:lnTo>
                <a:lnTo>
                  <a:pt x="511" y="196"/>
                </a:lnTo>
                <a:lnTo>
                  <a:pt x="511" y="200"/>
                </a:lnTo>
                <a:lnTo>
                  <a:pt x="509" y="204"/>
                </a:lnTo>
                <a:lnTo>
                  <a:pt x="505" y="207"/>
                </a:lnTo>
                <a:lnTo>
                  <a:pt x="501" y="209"/>
                </a:lnTo>
                <a:lnTo>
                  <a:pt x="497" y="212"/>
                </a:lnTo>
                <a:lnTo>
                  <a:pt x="497" y="214"/>
                </a:lnTo>
                <a:lnTo>
                  <a:pt x="499" y="219"/>
                </a:lnTo>
                <a:lnTo>
                  <a:pt x="505" y="223"/>
                </a:lnTo>
                <a:lnTo>
                  <a:pt x="511" y="228"/>
                </a:lnTo>
                <a:lnTo>
                  <a:pt x="514" y="234"/>
                </a:lnTo>
                <a:lnTo>
                  <a:pt x="514" y="239"/>
                </a:lnTo>
                <a:lnTo>
                  <a:pt x="511" y="244"/>
                </a:lnTo>
                <a:lnTo>
                  <a:pt x="506" y="248"/>
                </a:lnTo>
                <a:lnTo>
                  <a:pt x="503" y="249"/>
                </a:lnTo>
                <a:lnTo>
                  <a:pt x="501" y="249"/>
                </a:lnTo>
                <a:lnTo>
                  <a:pt x="495" y="245"/>
                </a:lnTo>
                <a:lnTo>
                  <a:pt x="487" y="242"/>
                </a:lnTo>
                <a:lnTo>
                  <a:pt x="480" y="238"/>
                </a:lnTo>
                <a:lnTo>
                  <a:pt x="474" y="235"/>
                </a:lnTo>
                <a:lnTo>
                  <a:pt x="468" y="231"/>
                </a:lnTo>
                <a:lnTo>
                  <a:pt x="465" y="229"/>
                </a:lnTo>
                <a:lnTo>
                  <a:pt x="460" y="228"/>
                </a:lnTo>
                <a:lnTo>
                  <a:pt x="456" y="226"/>
                </a:lnTo>
                <a:lnTo>
                  <a:pt x="449" y="223"/>
                </a:lnTo>
                <a:lnTo>
                  <a:pt x="440" y="220"/>
                </a:lnTo>
                <a:lnTo>
                  <a:pt x="432" y="219"/>
                </a:lnTo>
                <a:lnTo>
                  <a:pt x="425" y="220"/>
                </a:lnTo>
                <a:lnTo>
                  <a:pt x="421" y="224"/>
                </a:lnTo>
                <a:lnTo>
                  <a:pt x="421" y="230"/>
                </a:lnTo>
                <a:lnTo>
                  <a:pt x="423" y="236"/>
                </a:lnTo>
                <a:lnTo>
                  <a:pt x="428" y="243"/>
                </a:lnTo>
                <a:lnTo>
                  <a:pt x="435" y="251"/>
                </a:lnTo>
                <a:lnTo>
                  <a:pt x="440" y="254"/>
                </a:lnTo>
                <a:lnTo>
                  <a:pt x="443" y="259"/>
                </a:lnTo>
                <a:lnTo>
                  <a:pt x="449" y="262"/>
                </a:lnTo>
                <a:lnTo>
                  <a:pt x="453" y="265"/>
                </a:lnTo>
                <a:lnTo>
                  <a:pt x="459" y="268"/>
                </a:lnTo>
                <a:lnTo>
                  <a:pt x="465" y="271"/>
                </a:lnTo>
                <a:lnTo>
                  <a:pt x="471" y="272"/>
                </a:lnTo>
                <a:lnTo>
                  <a:pt x="476" y="273"/>
                </a:lnTo>
                <a:lnTo>
                  <a:pt x="487" y="275"/>
                </a:lnTo>
                <a:lnTo>
                  <a:pt x="495" y="277"/>
                </a:lnTo>
                <a:lnTo>
                  <a:pt x="501" y="281"/>
                </a:lnTo>
                <a:lnTo>
                  <a:pt x="505" y="286"/>
                </a:lnTo>
                <a:lnTo>
                  <a:pt x="512" y="289"/>
                </a:lnTo>
                <a:lnTo>
                  <a:pt x="520" y="291"/>
                </a:lnTo>
                <a:lnTo>
                  <a:pt x="528" y="294"/>
                </a:lnTo>
                <a:lnTo>
                  <a:pt x="533" y="301"/>
                </a:lnTo>
                <a:lnTo>
                  <a:pt x="534" y="307"/>
                </a:lnTo>
                <a:lnTo>
                  <a:pt x="533" y="311"/>
                </a:lnTo>
                <a:lnTo>
                  <a:pt x="533" y="315"/>
                </a:lnTo>
                <a:lnTo>
                  <a:pt x="536" y="324"/>
                </a:lnTo>
                <a:lnTo>
                  <a:pt x="541" y="332"/>
                </a:lnTo>
                <a:lnTo>
                  <a:pt x="543" y="337"/>
                </a:lnTo>
                <a:lnTo>
                  <a:pt x="544" y="342"/>
                </a:lnTo>
                <a:lnTo>
                  <a:pt x="548" y="345"/>
                </a:lnTo>
                <a:lnTo>
                  <a:pt x="552" y="350"/>
                </a:lnTo>
                <a:lnTo>
                  <a:pt x="556" y="354"/>
                </a:lnTo>
                <a:lnTo>
                  <a:pt x="555" y="357"/>
                </a:lnTo>
                <a:lnTo>
                  <a:pt x="549" y="356"/>
                </a:lnTo>
                <a:lnTo>
                  <a:pt x="544" y="352"/>
                </a:lnTo>
                <a:lnTo>
                  <a:pt x="541" y="349"/>
                </a:lnTo>
                <a:lnTo>
                  <a:pt x="535" y="345"/>
                </a:lnTo>
                <a:lnTo>
                  <a:pt x="525" y="345"/>
                </a:lnTo>
                <a:lnTo>
                  <a:pt x="513" y="348"/>
                </a:lnTo>
                <a:lnTo>
                  <a:pt x="505" y="349"/>
                </a:lnTo>
                <a:lnTo>
                  <a:pt x="499" y="349"/>
                </a:lnTo>
                <a:lnTo>
                  <a:pt x="493" y="345"/>
                </a:lnTo>
                <a:lnTo>
                  <a:pt x="488" y="343"/>
                </a:lnTo>
                <a:lnTo>
                  <a:pt x="483" y="342"/>
                </a:lnTo>
                <a:lnTo>
                  <a:pt x="478" y="340"/>
                </a:lnTo>
                <a:lnTo>
                  <a:pt x="472" y="339"/>
                </a:lnTo>
                <a:lnTo>
                  <a:pt x="466" y="337"/>
                </a:lnTo>
                <a:lnTo>
                  <a:pt x="461" y="337"/>
                </a:lnTo>
                <a:lnTo>
                  <a:pt x="457" y="337"/>
                </a:lnTo>
                <a:lnTo>
                  <a:pt x="453" y="337"/>
                </a:lnTo>
                <a:lnTo>
                  <a:pt x="451" y="340"/>
                </a:lnTo>
                <a:lnTo>
                  <a:pt x="455" y="343"/>
                </a:lnTo>
                <a:lnTo>
                  <a:pt x="463" y="347"/>
                </a:lnTo>
                <a:lnTo>
                  <a:pt x="476" y="352"/>
                </a:lnTo>
                <a:lnTo>
                  <a:pt x="485" y="355"/>
                </a:lnTo>
                <a:lnTo>
                  <a:pt x="490" y="357"/>
                </a:lnTo>
                <a:lnTo>
                  <a:pt x="496" y="358"/>
                </a:lnTo>
                <a:lnTo>
                  <a:pt x="499" y="358"/>
                </a:lnTo>
                <a:lnTo>
                  <a:pt x="503" y="359"/>
                </a:lnTo>
                <a:lnTo>
                  <a:pt x="506" y="360"/>
                </a:lnTo>
                <a:lnTo>
                  <a:pt x="509" y="362"/>
                </a:lnTo>
                <a:lnTo>
                  <a:pt x="511" y="364"/>
                </a:lnTo>
                <a:lnTo>
                  <a:pt x="517" y="367"/>
                </a:lnTo>
                <a:lnTo>
                  <a:pt x="525" y="371"/>
                </a:lnTo>
                <a:lnTo>
                  <a:pt x="533" y="374"/>
                </a:lnTo>
                <a:lnTo>
                  <a:pt x="539" y="379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50" name="Freeform 432"/>
          <p:cNvSpPr>
            <a:spLocks/>
          </p:cNvSpPr>
          <p:nvPr/>
        </p:nvSpPr>
        <p:spPr bwMode="auto">
          <a:xfrm>
            <a:off x="4695980" y="2505257"/>
            <a:ext cx="119063" cy="109538"/>
          </a:xfrm>
          <a:custGeom>
            <a:avLst/>
            <a:gdLst>
              <a:gd name="T0" fmla="*/ 2147483646 w 148"/>
              <a:gd name="T1" fmla="*/ 2147483646 h 146"/>
              <a:gd name="T2" fmla="*/ 2147483646 w 148"/>
              <a:gd name="T3" fmla="*/ 2147483646 h 146"/>
              <a:gd name="T4" fmla="*/ 2147483646 w 148"/>
              <a:gd name="T5" fmla="*/ 2147483646 h 146"/>
              <a:gd name="T6" fmla="*/ 2147483646 w 148"/>
              <a:gd name="T7" fmla="*/ 2147483646 h 146"/>
              <a:gd name="T8" fmla="*/ 2147483646 w 148"/>
              <a:gd name="T9" fmla="*/ 2147483646 h 146"/>
              <a:gd name="T10" fmla="*/ 2147483646 w 148"/>
              <a:gd name="T11" fmla="*/ 2147483646 h 146"/>
              <a:gd name="T12" fmla="*/ 2147483646 w 148"/>
              <a:gd name="T13" fmla="*/ 2147483646 h 146"/>
              <a:gd name="T14" fmla="*/ 2147483646 w 148"/>
              <a:gd name="T15" fmla="*/ 2147483646 h 146"/>
              <a:gd name="T16" fmla="*/ 2147483646 w 148"/>
              <a:gd name="T17" fmla="*/ 2147483646 h 146"/>
              <a:gd name="T18" fmla="*/ 2147483646 w 148"/>
              <a:gd name="T19" fmla="*/ 0 h 146"/>
              <a:gd name="T20" fmla="*/ 2147483646 w 148"/>
              <a:gd name="T21" fmla="*/ 2147483646 h 146"/>
              <a:gd name="T22" fmla="*/ 2147483646 w 148"/>
              <a:gd name="T23" fmla="*/ 2147483646 h 146"/>
              <a:gd name="T24" fmla="*/ 2147483646 w 148"/>
              <a:gd name="T25" fmla="*/ 2147483646 h 146"/>
              <a:gd name="T26" fmla="*/ 2147483646 w 148"/>
              <a:gd name="T27" fmla="*/ 2147483646 h 146"/>
              <a:gd name="T28" fmla="*/ 2147483646 w 148"/>
              <a:gd name="T29" fmla="*/ 2147483646 h 146"/>
              <a:gd name="T30" fmla="*/ 2147483646 w 148"/>
              <a:gd name="T31" fmla="*/ 2147483646 h 146"/>
              <a:gd name="T32" fmla="*/ 2147483646 w 148"/>
              <a:gd name="T33" fmla="*/ 2147483646 h 146"/>
              <a:gd name="T34" fmla="*/ 2147483646 w 148"/>
              <a:gd name="T35" fmla="*/ 2147483646 h 146"/>
              <a:gd name="T36" fmla="*/ 2147483646 w 148"/>
              <a:gd name="T37" fmla="*/ 2147483646 h 146"/>
              <a:gd name="T38" fmla="*/ 2147483646 w 148"/>
              <a:gd name="T39" fmla="*/ 2147483646 h 146"/>
              <a:gd name="T40" fmla="*/ 2147483646 w 148"/>
              <a:gd name="T41" fmla="*/ 2147483646 h 146"/>
              <a:gd name="T42" fmla="*/ 2147483646 w 148"/>
              <a:gd name="T43" fmla="*/ 2147483646 h 146"/>
              <a:gd name="T44" fmla="*/ 2147483646 w 148"/>
              <a:gd name="T45" fmla="*/ 2147483646 h 146"/>
              <a:gd name="T46" fmla="*/ 2147483646 w 148"/>
              <a:gd name="T47" fmla="*/ 2147483646 h 146"/>
              <a:gd name="T48" fmla="*/ 2147483646 w 148"/>
              <a:gd name="T49" fmla="*/ 2147483646 h 146"/>
              <a:gd name="T50" fmla="*/ 2147483646 w 148"/>
              <a:gd name="T51" fmla="*/ 2147483646 h 146"/>
              <a:gd name="T52" fmla="*/ 2147483646 w 148"/>
              <a:gd name="T53" fmla="*/ 2147483646 h 146"/>
              <a:gd name="T54" fmla="*/ 2147483646 w 148"/>
              <a:gd name="T55" fmla="*/ 2147483646 h 146"/>
              <a:gd name="T56" fmla="*/ 2147483646 w 148"/>
              <a:gd name="T57" fmla="*/ 2147483646 h 146"/>
              <a:gd name="T58" fmla="*/ 2147483646 w 148"/>
              <a:gd name="T59" fmla="*/ 2147483646 h 146"/>
              <a:gd name="T60" fmla="*/ 2147483646 w 148"/>
              <a:gd name="T61" fmla="*/ 2147483646 h 146"/>
              <a:gd name="T62" fmla="*/ 2147483646 w 148"/>
              <a:gd name="T63" fmla="*/ 2147483646 h 14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48" h="146">
                <a:moveTo>
                  <a:pt x="148" y="71"/>
                </a:moveTo>
                <a:lnTo>
                  <a:pt x="146" y="67"/>
                </a:lnTo>
                <a:lnTo>
                  <a:pt x="145" y="56"/>
                </a:lnTo>
                <a:lnTo>
                  <a:pt x="141" y="44"/>
                </a:lnTo>
                <a:lnTo>
                  <a:pt x="135" y="36"/>
                </a:lnTo>
                <a:lnTo>
                  <a:pt x="129" y="33"/>
                </a:lnTo>
                <a:lnTo>
                  <a:pt x="125" y="33"/>
                </a:lnTo>
                <a:lnTo>
                  <a:pt x="120" y="35"/>
                </a:lnTo>
                <a:lnTo>
                  <a:pt x="115" y="32"/>
                </a:lnTo>
                <a:lnTo>
                  <a:pt x="111" y="26"/>
                </a:lnTo>
                <a:lnTo>
                  <a:pt x="108" y="20"/>
                </a:lnTo>
                <a:lnTo>
                  <a:pt x="104" y="14"/>
                </a:lnTo>
                <a:lnTo>
                  <a:pt x="95" y="12"/>
                </a:lnTo>
                <a:lnTo>
                  <a:pt x="88" y="10"/>
                </a:lnTo>
                <a:lnTo>
                  <a:pt x="82" y="9"/>
                </a:lnTo>
                <a:lnTo>
                  <a:pt x="77" y="7"/>
                </a:lnTo>
                <a:lnTo>
                  <a:pt x="73" y="3"/>
                </a:lnTo>
                <a:lnTo>
                  <a:pt x="68" y="1"/>
                </a:lnTo>
                <a:lnTo>
                  <a:pt x="65" y="0"/>
                </a:lnTo>
                <a:lnTo>
                  <a:pt x="62" y="0"/>
                </a:lnTo>
                <a:lnTo>
                  <a:pt x="60" y="2"/>
                </a:lnTo>
                <a:lnTo>
                  <a:pt x="58" y="8"/>
                </a:lnTo>
                <a:lnTo>
                  <a:pt x="58" y="15"/>
                </a:lnTo>
                <a:lnTo>
                  <a:pt x="57" y="20"/>
                </a:lnTo>
                <a:lnTo>
                  <a:pt x="55" y="24"/>
                </a:lnTo>
                <a:lnTo>
                  <a:pt x="50" y="31"/>
                </a:lnTo>
                <a:lnTo>
                  <a:pt x="42" y="40"/>
                </a:lnTo>
                <a:lnTo>
                  <a:pt x="32" y="50"/>
                </a:lnTo>
                <a:lnTo>
                  <a:pt x="27" y="55"/>
                </a:lnTo>
                <a:lnTo>
                  <a:pt x="20" y="62"/>
                </a:lnTo>
                <a:lnTo>
                  <a:pt x="11" y="71"/>
                </a:lnTo>
                <a:lnTo>
                  <a:pt x="3" y="82"/>
                </a:lnTo>
                <a:lnTo>
                  <a:pt x="0" y="90"/>
                </a:lnTo>
                <a:lnTo>
                  <a:pt x="3" y="91"/>
                </a:lnTo>
                <a:lnTo>
                  <a:pt x="4" y="91"/>
                </a:lnTo>
                <a:lnTo>
                  <a:pt x="6" y="94"/>
                </a:lnTo>
                <a:lnTo>
                  <a:pt x="11" y="107"/>
                </a:lnTo>
                <a:lnTo>
                  <a:pt x="14" y="123"/>
                </a:lnTo>
                <a:lnTo>
                  <a:pt x="14" y="136"/>
                </a:lnTo>
                <a:lnTo>
                  <a:pt x="15" y="144"/>
                </a:lnTo>
                <a:lnTo>
                  <a:pt x="20" y="146"/>
                </a:lnTo>
                <a:lnTo>
                  <a:pt x="27" y="143"/>
                </a:lnTo>
                <a:lnTo>
                  <a:pt x="32" y="139"/>
                </a:lnTo>
                <a:lnTo>
                  <a:pt x="36" y="137"/>
                </a:lnTo>
                <a:lnTo>
                  <a:pt x="39" y="138"/>
                </a:lnTo>
                <a:lnTo>
                  <a:pt x="44" y="143"/>
                </a:lnTo>
                <a:lnTo>
                  <a:pt x="50" y="146"/>
                </a:lnTo>
                <a:lnTo>
                  <a:pt x="55" y="145"/>
                </a:lnTo>
                <a:lnTo>
                  <a:pt x="60" y="135"/>
                </a:lnTo>
                <a:lnTo>
                  <a:pt x="66" y="124"/>
                </a:lnTo>
                <a:lnTo>
                  <a:pt x="75" y="119"/>
                </a:lnTo>
                <a:lnTo>
                  <a:pt x="83" y="116"/>
                </a:lnTo>
                <a:lnTo>
                  <a:pt x="87" y="111"/>
                </a:lnTo>
                <a:lnTo>
                  <a:pt x="87" y="104"/>
                </a:lnTo>
                <a:lnTo>
                  <a:pt x="87" y="99"/>
                </a:lnTo>
                <a:lnTo>
                  <a:pt x="91" y="96"/>
                </a:lnTo>
                <a:lnTo>
                  <a:pt x="104" y="92"/>
                </a:lnTo>
                <a:lnTo>
                  <a:pt x="112" y="90"/>
                </a:lnTo>
                <a:lnTo>
                  <a:pt x="120" y="89"/>
                </a:lnTo>
                <a:lnTo>
                  <a:pt x="128" y="86"/>
                </a:lnTo>
                <a:lnTo>
                  <a:pt x="135" y="84"/>
                </a:lnTo>
                <a:lnTo>
                  <a:pt x="140" y="82"/>
                </a:lnTo>
                <a:lnTo>
                  <a:pt x="144" y="78"/>
                </a:lnTo>
                <a:lnTo>
                  <a:pt x="146" y="75"/>
                </a:lnTo>
                <a:lnTo>
                  <a:pt x="148" y="7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51" name="Freeform 433"/>
          <p:cNvSpPr>
            <a:spLocks/>
          </p:cNvSpPr>
          <p:nvPr/>
        </p:nvSpPr>
        <p:spPr bwMode="auto">
          <a:xfrm>
            <a:off x="4822188" y="2464777"/>
            <a:ext cx="108347" cy="70247"/>
          </a:xfrm>
          <a:custGeom>
            <a:avLst/>
            <a:gdLst>
              <a:gd name="T0" fmla="*/ 2147483646 w 133"/>
              <a:gd name="T1" fmla="*/ 2147483646 h 91"/>
              <a:gd name="T2" fmla="*/ 2147483646 w 133"/>
              <a:gd name="T3" fmla="*/ 2147483646 h 91"/>
              <a:gd name="T4" fmla="*/ 2147483646 w 133"/>
              <a:gd name="T5" fmla="*/ 2147483646 h 91"/>
              <a:gd name="T6" fmla="*/ 2147483646 w 133"/>
              <a:gd name="T7" fmla="*/ 2147483646 h 91"/>
              <a:gd name="T8" fmla="*/ 2147483646 w 133"/>
              <a:gd name="T9" fmla="*/ 2147483646 h 91"/>
              <a:gd name="T10" fmla="*/ 2147483646 w 133"/>
              <a:gd name="T11" fmla="*/ 2147483646 h 91"/>
              <a:gd name="T12" fmla="*/ 2147483646 w 133"/>
              <a:gd name="T13" fmla="*/ 2147483646 h 91"/>
              <a:gd name="T14" fmla="*/ 2147483646 w 133"/>
              <a:gd name="T15" fmla="*/ 2147483646 h 91"/>
              <a:gd name="T16" fmla="*/ 2147483646 w 133"/>
              <a:gd name="T17" fmla="*/ 2147483646 h 91"/>
              <a:gd name="T18" fmla="*/ 2147483646 w 133"/>
              <a:gd name="T19" fmla="*/ 2147483646 h 91"/>
              <a:gd name="T20" fmla="*/ 2147483646 w 133"/>
              <a:gd name="T21" fmla="*/ 2147483646 h 91"/>
              <a:gd name="T22" fmla="*/ 2147483646 w 133"/>
              <a:gd name="T23" fmla="*/ 2147483646 h 91"/>
              <a:gd name="T24" fmla="*/ 2147483646 w 133"/>
              <a:gd name="T25" fmla="*/ 2147483646 h 91"/>
              <a:gd name="T26" fmla="*/ 2147483646 w 133"/>
              <a:gd name="T27" fmla="*/ 2147483646 h 91"/>
              <a:gd name="T28" fmla="*/ 2147483646 w 133"/>
              <a:gd name="T29" fmla="*/ 2147483646 h 91"/>
              <a:gd name="T30" fmla="*/ 2147483646 w 133"/>
              <a:gd name="T31" fmla="*/ 2147483646 h 91"/>
              <a:gd name="T32" fmla="*/ 2147483646 w 133"/>
              <a:gd name="T33" fmla="*/ 2147483646 h 91"/>
              <a:gd name="T34" fmla="*/ 2147483646 w 133"/>
              <a:gd name="T35" fmla="*/ 2147483646 h 91"/>
              <a:gd name="T36" fmla="*/ 2147483646 w 133"/>
              <a:gd name="T37" fmla="*/ 2147483646 h 91"/>
              <a:gd name="T38" fmla="*/ 2147483646 w 133"/>
              <a:gd name="T39" fmla="*/ 2147483646 h 91"/>
              <a:gd name="T40" fmla="*/ 2147483646 w 133"/>
              <a:gd name="T41" fmla="*/ 2147483646 h 91"/>
              <a:gd name="T42" fmla="*/ 2147483646 w 133"/>
              <a:gd name="T43" fmla="*/ 2147483646 h 91"/>
              <a:gd name="T44" fmla="*/ 2147483646 w 133"/>
              <a:gd name="T45" fmla="*/ 2147483646 h 91"/>
              <a:gd name="T46" fmla="*/ 2147483646 w 133"/>
              <a:gd name="T47" fmla="*/ 2147483646 h 91"/>
              <a:gd name="T48" fmla="*/ 2147483646 w 133"/>
              <a:gd name="T49" fmla="*/ 2147483646 h 91"/>
              <a:gd name="T50" fmla="*/ 2147483646 w 133"/>
              <a:gd name="T51" fmla="*/ 2147483646 h 91"/>
              <a:gd name="T52" fmla="*/ 2147483646 w 133"/>
              <a:gd name="T53" fmla="*/ 2147483646 h 91"/>
              <a:gd name="T54" fmla="*/ 2147483646 w 133"/>
              <a:gd name="T55" fmla="*/ 2147483646 h 91"/>
              <a:gd name="T56" fmla="*/ 0 w 133"/>
              <a:gd name="T57" fmla="*/ 2147483646 h 91"/>
              <a:gd name="T58" fmla="*/ 2147483646 w 133"/>
              <a:gd name="T59" fmla="*/ 2147483646 h 91"/>
              <a:gd name="T60" fmla="*/ 2147483646 w 133"/>
              <a:gd name="T61" fmla="*/ 2147483646 h 91"/>
              <a:gd name="T62" fmla="*/ 2147483646 w 133"/>
              <a:gd name="T63" fmla="*/ 2147483646 h 91"/>
              <a:gd name="T64" fmla="*/ 2147483646 w 133"/>
              <a:gd name="T65" fmla="*/ 2147483646 h 91"/>
              <a:gd name="T66" fmla="*/ 2147483646 w 133"/>
              <a:gd name="T67" fmla="*/ 2147483646 h 91"/>
              <a:gd name="T68" fmla="*/ 2147483646 w 133"/>
              <a:gd name="T69" fmla="*/ 0 h 91"/>
              <a:gd name="T70" fmla="*/ 2147483646 w 133"/>
              <a:gd name="T71" fmla="*/ 2147483646 h 91"/>
              <a:gd name="T72" fmla="*/ 2147483646 w 133"/>
              <a:gd name="T73" fmla="*/ 2147483646 h 91"/>
              <a:gd name="T74" fmla="*/ 2147483646 w 133"/>
              <a:gd name="T75" fmla="*/ 2147483646 h 91"/>
              <a:gd name="T76" fmla="*/ 2147483646 w 133"/>
              <a:gd name="T77" fmla="*/ 2147483646 h 91"/>
              <a:gd name="T78" fmla="*/ 2147483646 w 133"/>
              <a:gd name="T79" fmla="*/ 2147483646 h 91"/>
              <a:gd name="T80" fmla="*/ 2147483646 w 133"/>
              <a:gd name="T81" fmla="*/ 2147483646 h 91"/>
              <a:gd name="T82" fmla="*/ 2147483646 w 133"/>
              <a:gd name="T83" fmla="*/ 2147483646 h 91"/>
              <a:gd name="T84" fmla="*/ 2147483646 w 133"/>
              <a:gd name="T85" fmla="*/ 2147483646 h 91"/>
              <a:gd name="T86" fmla="*/ 2147483646 w 133"/>
              <a:gd name="T87" fmla="*/ 2147483646 h 91"/>
              <a:gd name="T88" fmla="*/ 2147483646 w 133"/>
              <a:gd name="T89" fmla="*/ 2147483646 h 91"/>
              <a:gd name="T90" fmla="*/ 2147483646 w 133"/>
              <a:gd name="T91" fmla="*/ 2147483646 h 91"/>
              <a:gd name="T92" fmla="*/ 2147483646 w 133"/>
              <a:gd name="T93" fmla="*/ 2147483646 h 91"/>
              <a:gd name="T94" fmla="*/ 2147483646 w 133"/>
              <a:gd name="T95" fmla="*/ 2147483646 h 91"/>
              <a:gd name="T96" fmla="*/ 2147483646 w 133"/>
              <a:gd name="T97" fmla="*/ 2147483646 h 91"/>
              <a:gd name="T98" fmla="*/ 2147483646 w 133"/>
              <a:gd name="T99" fmla="*/ 2147483646 h 91"/>
              <a:gd name="T100" fmla="*/ 2147483646 w 133"/>
              <a:gd name="T101" fmla="*/ 2147483646 h 91"/>
              <a:gd name="T102" fmla="*/ 2147483646 w 133"/>
              <a:gd name="T103" fmla="*/ 2147483646 h 9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33" h="91">
                <a:moveTo>
                  <a:pt x="104" y="0"/>
                </a:moveTo>
                <a:lnTo>
                  <a:pt x="104" y="4"/>
                </a:lnTo>
                <a:lnTo>
                  <a:pt x="103" y="13"/>
                </a:lnTo>
                <a:lnTo>
                  <a:pt x="103" y="23"/>
                </a:lnTo>
                <a:lnTo>
                  <a:pt x="102" y="30"/>
                </a:lnTo>
                <a:lnTo>
                  <a:pt x="101" y="35"/>
                </a:lnTo>
                <a:lnTo>
                  <a:pt x="101" y="39"/>
                </a:lnTo>
                <a:lnTo>
                  <a:pt x="102" y="44"/>
                </a:lnTo>
                <a:lnTo>
                  <a:pt x="107" y="46"/>
                </a:lnTo>
                <a:lnTo>
                  <a:pt x="111" y="43"/>
                </a:lnTo>
                <a:lnTo>
                  <a:pt x="113" y="37"/>
                </a:lnTo>
                <a:lnTo>
                  <a:pt x="115" y="34"/>
                </a:lnTo>
                <a:lnTo>
                  <a:pt x="121" y="36"/>
                </a:lnTo>
                <a:lnTo>
                  <a:pt x="128" y="42"/>
                </a:lnTo>
                <a:lnTo>
                  <a:pt x="132" y="45"/>
                </a:lnTo>
                <a:lnTo>
                  <a:pt x="133" y="49"/>
                </a:lnTo>
                <a:lnTo>
                  <a:pt x="132" y="54"/>
                </a:lnTo>
                <a:lnTo>
                  <a:pt x="132" y="60"/>
                </a:lnTo>
                <a:lnTo>
                  <a:pt x="132" y="62"/>
                </a:lnTo>
                <a:lnTo>
                  <a:pt x="131" y="66"/>
                </a:lnTo>
                <a:lnTo>
                  <a:pt x="128" y="72"/>
                </a:lnTo>
                <a:lnTo>
                  <a:pt x="123" y="78"/>
                </a:lnTo>
                <a:lnTo>
                  <a:pt x="121" y="82"/>
                </a:lnTo>
                <a:lnTo>
                  <a:pt x="116" y="84"/>
                </a:lnTo>
                <a:lnTo>
                  <a:pt x="107" y="83"/>
                </a:lnTo>
                <a:lnTo>
                  <a:pt x="96" y="81"/>
                </a:lnTo>
                <a:lnTo>
                  <a:pt x="88" y="78"/>
                </a:lnTo>
                <a:lnTo>
                  <a:pt x="83" y="77"/>
                </a:lnTo>
                <a:lnTo>
                  <a:pt x="79" y="80"/>
                </a:lnTo>
                <a:lnTo>
                  <a:pt x="76" y="83"/>
                </a:lnTo>
                <a:lnTo>
                  <a:pt x="72" y="85"/>
                </a:lnTo>
                <a:lnTo>
                  <a:pt x="68" y="88"/>
                </a:lnTo>
                <a:lnTo>
                  <a:pt x="61" y="90"/>
                </a:lnTo>
                <a:lnTo>
                  <a:pt x="54" y="91"/>
                </a:lnTo>
                <a:lnTo>
                  <a:pt x="49" y="91"/>
                </a:lnTo>
                <a:lnTo>
                  <a:pt x="45" y="91"/>
                </a:lnTo>
                <a:lnTo>
                  <a:pt x="39" y="91"/>
                </a:lnTo>
                <a:lnTo>
                  <a:pt x="32" y="89"/>
                </a:lnTo>
                <a:lnTo>
                  <a:pt x="24" y="85"/>
                </a:lnTo>
                <a:lnTo>
                  <a:pt x="18" y="82"/>
                </a:lnTo>
                <a:lnTo>
                  <a:pt x="19" y="78"/>
                </a:lnTo>
                <a:lnTo>
                  <a:pt x="25" y="77"/>
                </a:lnTo>
                <a:lnTo>
                  <a:pt x="32" y="77"/>
                </a:lnTo>
                <a:lnTo>
                  <a:pt x="38" y="77"/>
                </a:lnTo>
                <a:lnTo>
                  <a:pt x="43" y="75"/>
                </a:lnTo>
                <a:lnTo>
                  <a:pt x="48" y="70"/>
                </a:lnTo>
                <a:lnTo>
                  <a:pt x="49" y="64"/>
                </a:lnTo>
                <a:lnTo>
                  <a:pt x="48" y="60"/>
                </a:lnTo>
                <a:lnTo>
                  <a:pt x="42" y="60"/>
                </a:lnTo>
                <a:lnTo>
                  <a:pt x="35" y="65"/>
                </a:lnTo>
                <a:lnTo>
                  <a:pt x="32" y="67"/>
                </a:lnTo>
                <a:lnTo>
                  <a:pt x="27" y="67"/>
                </a:lnTo>
                <a:lnTo>
                  <a:pt x="20" y="62"/>
                </a:lnTo>
                <a:lnTo>
                  <a:pt x="14" y="57"/>
                </a:lnTo>
                <a:lnTo>
                  <a:pt x="8" y="53"/>
                </a:lnTo>
                <a:lnTo>
                  <a:pt x="4" y="51"/>
                </a:lnTo>
                <a:lnTo>
                  <a:pt x="2" y="46"/>
                </a:lnTo>
                <a:lnTo>
                  <a:pt x="0" y="42"/>
                </a:lnTo>
                <a:lnTo>
                  <a:pt x="0" y="38"/>
                </a:lnTo>
                <a:lnTo>
                  <a:pt x="2" y="35"/>
                </a:lnTo>
                <a:lnTo>
                  <a:pt x="8" y="30"/>
                </a:lnTo>
                <a:lnTo>
                  <a:pt x="12" y="25"/>
                </a:lnTo>
                <a:lnTo>
                  <a:pt x="14" y="22"/>
                </a:lnTo>
                <a:lnTo>
                  <a:pt x="15" y="20"/>
                </a:lnTo>
                <a:lnTo>
                  <a:pt x="18" y="14"/>
                </a:lnTo>
                <a:lnTo>
                  <a:pt x="23" y="7"/>
                </a:lnTo>
                <a:lnTo>
                  <a:pt x="25" y="4"/>
                </a:lnTo>
                <a:lnTo>
                  <a:pt x="28" y="1"/>
                </a:lnTo>
                <a:lnTo>
                  <a:pt x="34" y="0"/>
                </a:lnTo>
                <a:lnTo>
                  <a:pt x="41" y="0"/>
                </a:lnTo>
                <a:lnTo>
                  <a:pt x="45" y="2"/>
                </a:lnTo>
                <a:lnTo>
                  <a:pt x="46" y="5"/>
                </a:lnTo>
                <a:lnTo>
                  <a:pt x="45" y="8"/>
                </a:lnTo>
                <a:lnTo>
                  <a:pt x="46" y="13"/>
                </a:lnTo>
                <a:lnTo>
                  <a:pt x="50" y="15"/>
                </a:lnTo>
                <a:lnTo>
                  <a:pt x="55" y="19"/>
                </a:lnTo>
                <a:lnTo>
                  <a:pt x="56" y="23"/>
                </a:lnTo>
                <a:lnTo>
                  <a:pt x="56" y="28"/>
                </a:lnTo>
                <a:lnTo>
                  <a:pt x="61" y="31"/>
                </a:lnTo>
                <a:lnTo>
                  <a:pt x="65" y="35"/>
                </a:lnTo>
                <a:lnTo>
                  <a:pt x="68" y="39"/>
                </a:lnTo>
                <a:lnTo>
                  <a:pt x="68" y="44"/>
                </a:lnTo>
                <a:lnTo>
                  <a:pt x="68" y="47"/>
                </a:lnTo>
                <a:lnTo>
                  <a:pt x="70" y="50"/>
                </a:lnTo>
                <a:lnTo>
                  <a:pt x="75" y="52"/>
                </a:lnTo>
                <a:lnTo>
                  <a:pt x="80" y="55"/>
                </a:lnTo>
                <a:lnTo>
                  <a:pt x="86" y="59"/>
                </a:lnTo>
                <a:lnTo>
                  <a:pt x="90" y="59"/>
                </a:lnTo>
                <a:lnTo>
                  <a:pt x="91" y="54"/>
                </a:lnTo>
                <a:lnTo>
                  <a:pt x="91" y="47"/>
                </a:lnTo>
                <a:lnTo>
                  <a:pt x="91" y="42"/>
                </a:lnTo>
                <a:lnTo>
                  <a:pt x="91" y="37"/>
                </a:lnTo>
                <a:lnTo>
                  <a:pt x="91" y="32"/>
                </a:lnTo>
                <a:lnTo>
                  <a:pt x="88" y="30"/>
                </a:lnTo>
                <a:lnTo>
                  <a:pt x="86" y="30"/>
                </a:lnTo>
                <a:lnTo>
                  <a:pt x="85" y="29"/>
                </a:lnTo>
                <a:lnTo>
                  <a:pt x="84" y="24"/>
                </a:lnTo>
                <a:lnTo>
                  <a:pt x="84" y="19"/>
                </a:lnTo>
                <a:lnTo>
                  <a:pt x="84" y="14"/>
                </a:lnTo>
                <a:lnTo>
                  <a:pt x="85" y="11"/>
                </a:lnTo>
                <a:lnTo>
                  <a:pt x="88" y="8"/>
                </a:lnTo>
                <a:lnTo>
                  <a:pt x="94" y="6"/>
                </a:lnTo>
                <a:lnTo>
                  <a:pt x="99" y="4"/>
                </a:lnTo>
                <a:lnTo>
                  <a:pt x="103" y="1"/>
                </a:lnTo>
                <a:lnTo>
                  <a:pt x="104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52" name="Freeform 434"/>
          <p:cNvSpPr>
            <a:spLocks/>
          </p:cNvSpPr>
          <p:nvPr/>
        </p:nvSpPr>
        <p:spPr bwMode="auto">
          <a:xfrm>
            <a:off x="4776942" y="2427868"/>
            <a:ext cx="82154" cy="46435"/>
          </a:xfrm>
          <a:custGeom>
            <a:avLst/>
            <a:gdLst>
              <a:gd name="T0" fmla="*/ 2147483646 w 102"/>
              <a:gd name="T1" fmla="*/ 2147483646 h 60"/>
              <a:gd name="T2" fmla="*/ 2147483646 w 102"/>
              <a:gd name="T3" fmla="*/ 2147483646 h 60"/>
              <a:gd name="T4" fmla="*/ 2147483646 w 102"/>
              <a:gd name="T5" fmla="*/ 2147483646 h 60"/>
              <a:gd name="T6" fmla="*/ 2147483646 w 102"/>
              <a:gd name="T7" fmla="*/ 2147483646 h 60"/>
              <a:gd name="T8" fmla="*/ 2147483646 w 102"/>
              <a:gd name="T9" fmla="*/ 2147483646 h 60"/>
              <a:gd name="T10" fmla="*/ 2147483646 w 102"/>
              <a:gd name="T11" fmla="*/ 2147483646 h 60"/>
              <a:gd name="T12" fmla="*/ 2147483646 w 102"/>
              <a:gd name="T13" fmla="*/ 2147483646 h 60"/>
              <a:gd name="T14" fmla="*/ 2147483646 w 102"/>
              <a:gd name="T15" fmla="*/ 2147483646 h 60"/>
              <a:gd name="T16" fmla="*/ 2147483646 w 102"/>
              <a:gd name="T17" fmla="*/ 2147483646 h 60"/>
              <a:gd name="T18" fmla="*/ 2147483646 w 102"/>
              <a:gd name="T19" fmla="*/ 2147483646 h 60"/>
              <a:gd name="T20" fmla="*/ 2147483646 w 102"/>
              <a:gd name="T21" fmla="*/ 2147483646 h 60"/>
              <a:gd name="T22" fmla="*/ 2147483646 w 102"/>
              <a:gd name="T23" fmla="*/ 2147483646 h 60"/>
              <a:gd name="T24" fmla="*/ 2147483646 w 102"/>
              <a:gd name="T25" fmla="*/ 2147483646 h 60"/>
              <a:gd name="T26" fmla="*/ 2147483646 w 102"/>
              <a:gd name="T27" fmla="*/ 2147483646 h 60"/>
              <a:gd name="T28" fmla="*/ 2147483646 w 102"/>
              <a:gd name="T29" fmla="*/ 2147483646 h 60"/>
              <a:gd name="T30" fmla="*/ 2147483646 w 102"/>
              <a:gd name="T31" fmla="*/ 2147483646 h 60"/>
              <a:gd name="T32" fmla="*/ 2147483646 w 102"/>
              <a:gd name="T33" fmla="*/ 2147483646 h 60"/>
              <a:gd name="T34" fmla="*/ 2147483646 w 102"/>
              <a:gd name="T35" fmla="*/ 2147483646 h 60"/>
              <a:gd name="T36" fmla="*/ 2147483646 w 102"/>
              <a:gd name="T37" fmla="*/ 2147483646 h 60"/>
              <a:gd name="T38" fmla="*/ 2147483646 w 102"/>
              <a:gd name="T39" fmla="*/ 2147483646 h 60"/>
              <a:gd name="T40" fmla="*/ 2147483646 w 102"/>
              <a:gd name="T41" fmla="*/ 2147483646 h 60"/>
              <a:gd name="T42" fmla="*/ 2147483646 w 102"/>
              <a:gd name="T43" fmla="*/ 2147483646 h 60"/>
              <a:gd name="T44" fmla="*/ 2147483646 w 102"/>
              <a:gd name="T45" fmla="*/ 2147483646 h 60"/>
              <a:gd name="T46" fmla="*/ 0 w 102"/>
              <a:gd name="T47" fmla="*/ 2147483646 h 60"/>
              <a:gd name="T48" fmla="*/ 2147483646 w 102"/>
              <a:gd name="T49" fmla="*/ 2147483646 h 60"/>
              <a:gd name="T50" fmla="*/ 2147483646 w 102"/>
              <a:gd name="T51" fmla="*/ 2147483646 h 60"/>
              <a:gd name="T52" fmla="*/ 2147483646 w 102"/>
              <a:gd name="T53" fmla="*/ 2147483646 h 60"/>
              <a:gd name="T54" fmla="*/ 2147483646 w 102"/>
              <a:gd name="T55" fmla="*/ 2147483646 h 60"/>
              <a:gd name="T56" fmla="*/ 2147483646 w 102"/>
              <a:gd name="T57" fmla="*/ 2147483646 h 60"/>
              <a:gd name="T58" fmla="*/ 2147483646 w 102"/>
              <a:gd name="T59" fmla="*/ 2147483646 h 60"/>
              <a:gd name="T60" fmla="*/ 2147483646 w 102"/>
              <a:gd name="T61" fmla="*/ 2147483646 h 60"/>
              <a:gd name="T62" fmla="*/ 2147483646 w 102"/>
              <a:gd name="T63" fmla="*/ 2147483646 h 60"/>
              <a:gd name="T64" fmla="*/ 2147483646 w 102"/>
              <a:gd name="T65" fmla="*/ 0 h 60"/>
              <a:gd name="T66" fmla="*/ 2147483646 w 102"/>
              <a:gd name="T67" fmla="*/ 0 h 60"/>
              <a:gd name="T68" fmla="*/ 2147483646 w 102"/>
              <a:gd name="T69" fmla="*/ 0 h 60"/>
              <a:gd name="T70" fmla="*/ 2147483646 w 102"/>
              <a:gd name="T71" fmla="*/ 0 h 60"/>
              <a:gd name="T72" fmla="*/ 2147483646 w 102"/>
              <a:gd name="T73" fmla="*/ 0 h 60"/>
              <a:gd name="T74" fmla="*/ 2147483646 w 102"/>
              <a:gd name="T75" fmla="*/ 0 h 60"/>
              <a:gd name="T76" fmla="*/ 2147483646 w 102"/>
              <a:gd name="T77" fmla="*/ 2147483646 h 60"/>
              <a:gd name="T78" fmla="*/ 2147483646 w 102"/>
              <a:gd name="T79" fmla="*/ 2147483646 h 60"/>
              <a:gd name="T80" fmla="*/ 2147483646 w 102"/>
              <a:gd name="T81" fmla="*/ 2147483646 h 60"/>
              <a:gd name="T82" fmla="*/ 2147483646 w 102"/>
              <a:gd name="T83" fmla="*/ 2147483646 h 60"/>
              <a:gd name="T84" fmla="*/ 2147483646 w 102"/>
              <a:gd name="T85" fmla="*/ 2147483646 h 60"/>
              <a:gd name="T86" fmla="*/ 2147483646 w 102"/>
              <a:gd name="T87" fmla="*/ 2147483646 h 60"/>
              <a:gd name="T88" fmla="*/ 2147483646 w 102"/>
              <a:gd name="T89" fmla="*/ 2147483646 h 60"/>
              <a:gd name="T90" fmla="*/ 2147483646 w 102"/>
              <a:gd name="T91" fmla="*/ 2147483646 h 60"/>
              <a:gd name="T92" fmla="*/ 2147483646 w 102"/>
              <a:gd name="T93" fmla="*/ 2147483646 h 60"/>
              <a:gd name="T94" fmla="*/ 2147483646 w 102"/>
              <a:gd name="T95" fmla="*/ 2147483646 h 60"/>
              <a:gd name="T96" fmla="*/ 2147483646 w 102"/>
              <a:gd name="T97" fmla="*/ 2147483646 h 6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2" h="60">
                <a:moveTo>
                  <a:pt x="76" y="40"/>
                </a:moveTo>
                <a:lnTo>
                  <a:pt x="75" y="41"/>
                </a:lnTo>
                <a:lnTo>
                  <a:pt x="72" y="45"/>
                </a:lnTo>
                <a:lnTo>
                  <a:pt x="68" y="46"/>
                </a:lnTo>
                <a:lnTo>
                  <a:pt x="66" y="42"/>
                </a:lnTo>
                <a:lnTo>
                  <a:pt x="64" y="35"/>
                </a:lnTo>
                <a:lnTo>
                  <a:pt x="61" y="30"/>
                </a:lnTo>
                <a:lnTo>
                  <a:pt x="58" y="27"/>
                </a:lnTo>
                <a:lnTo>
                  <a:pt x="56" y="31"/>
                </a:lnTo>
                <a:lnTo>
                  <a:pt x="55" y="38"/>
                </a:lnTo>
                <a:lnTo>
                  <a:pt x="55" y="44"/>
                </a:lnTo>
                <a:lnTo>
                  <a:pt x="53" y="47"/>
                </a:lnTo>
                <a:lnTo>
                  <a:pt x="48" y="47"/>
                </a:lnTo>
                <a:lnTo>
                  <a:pt x="42" y="47"/>
                </a:lnTo>
                <a:lnTo>
                  <a:pt x="38" y="52"/>
                </a:lnTo>
                <a:lnTo>
                  <a:pt x="38" y="57"/>
                </a:lnTo>
                <a:lnTo>
                  <a:pt x="38" y="60"/>
                </a:lnTo>
                <a:lnTo>
                  <a:pt x="37" y="57"/>
                </a:lnTo>
                <a:lnTo>
                  <a:pt x="33" y="54"/>
                </a:lnTo>
                <a:lnTo>
                  <a:pt x="27" y="50"/>
                </a:lnTo>
                <a:lnTo>
                  <a:pt x="22" y="48"/>
                </a:lnTo>
                <a:lnTo>
                  <a:pt x="15" y="48"/>
                </a:lnTo>
                <a:lnTo>
                  <a:pt x="6" y="48"/>
                </a:lnTo>
                <a:lnTo>
                  <a:pt x="0" y="46"/>
                </a:lnTo>
                <a:lnTo>
                  <a:pt x="4" y="40"/>
                </a:lnTo>
                <a:lnTo>
                  <a:pt x="11" y="34"/>
                </a:lnTo>
                <a:lnTo>
                  <a:pt x="17" y="30"/>
                </a:lnTo>
                <a:lnTo>
                  <a:pt x="23" y="25"/>
                </a:lnTo>
                <a:lnTo>
                  <a:pt x="35" y="19"/>
                </a:lnTo>
                <a:lnTo>
                  <a:pt x="46" y="12"/>
                </a:lnTo>
                <a:lnTo>
                  <a:pt x="55" y="7"/>
                </a:lnTo>
                <a:lnTo>
                  <a:pt x="60" y="2"/>
                </a:lnTo>
                <a:lnTo>
                  <a:pt x="68" y="0"/>
                </a:lnTo>
                <a:lnTo>
                  <a:pt x="76" y="0"/>
                </a:lnTo>
                <a:lnTo>
                  <a:pt x="80" y="0"/>
                </a:lnTo>
                <a:lnTo>
                  <a:pt x="83" y="0"/>
                </a:lnTo>
                <a:lnTo>
                  <a:pt x="87" y="0"/>
                </a:lnTo>
                <a:lnTo>
                  <a:pt x="93" y="0"/>
                </a:lnTo>
                <a:lnTo>
                  <a:pt x="98" y="2"/>
                </a:lnTo>
                <a:lnTo>
                  <a:pt x="102" y="6"/>
                </a:lnTo>
                <a:lnTo>
                  <a:pt x="99" y="10"/>
                </a:lnTo>
                <a:lnTo>
                  <a:pt x="95" y="15"/>
                </a:lnTo>
                <a:lnTo>
                  <a:pt x="93" y="17"/>
                </a:lnTo>
                <a:lnTo>
                  <a:pt x="93" y="19"/>
                </a:lnTo>
                <a:lnTo>
                  <a:pt x="91" y="24"/>
                </a:lnTo>
                <a:lnTo>
                  <a:pt x="89" y="31"/>
                </a:lnTo>
                <a:lnTo>
                  <a:pt x="86" y="35"/>
                </a:lnTo>
                <a:lnTo>
                  <a:pt x="81" y="39"/>
                </a:lnTo>
                <a:lnTo>
                  <a:pt x="76" y="4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53" name="Freeform 435"/>
          <p:cNvSpPr>
            <a:spLocks/>
          </p:cNvSpPr>
          <p:nvPr/>
        </p:nvSpPr>
        <p:spPr bwMode="auto">
          <a:xfrm>
            <a:off x="4938868" y="2474301"/>
            <a:ext cx="69056" cy="60722"/>
          </a:xfrm>
          <a:custGeom>
            <a:avLst/>
            <a:gdLst>
              <a:gd name="T0" fmla="*/ 2147483646 w 86"/>
              <a:gd name="T1" fmla="*/ 2147483646 h 80"/>
              <a:gd name="T2" fmla="*/ 2147483646 w 86"/>
              <a:gd name="T3" fmla="*/ 0 h 80"/>
              <a:gd name="T4" fmla="*/ 2147483646 w 86"/>
              <a:gd name="T5" fmla="*/ 2147483646 h 80"/>
              <a:gd name="T6" fmla="*/ 2147483646 w 86"/>
              <a:gd name="T7" fmla="*/ 2147483646 h 80"/>
              <a:gd name="T8" fmla="*/ 2147483646 w 86"/>
              <a:gd name="T9" fmla="*/ 2147483646 h 80"/>
              <a:gd name="T10" fmla="*/ 2147483646 w 86"/>
              <a:gd name="T11" fmla="*/ 2147483646 h 80"/>
              <a:gd name="T12" fmla="*/ 2147483646 w 86"/>
              <a:gd name="T13" fmla="*/ 2147483646 h 80"/>
              <a:gd name="T14" fmla="*/ 2147483646 w 86"/>
              <a:gd name="T15" fmla="*/ 2147483646 h 80"/>
              <a:gd name="T16" fmla="*/ 2147483646 w 86"/>
              <a:gd name="T17" fmla="*/ 2147483646 h 80"/>
              <a:gd name="T18" fmla="*/ 2147483646 w 86"/>
              <a:gd name="T19" fmla="*/ 2147483646 h 80"/>
              <a:gd name="T20" fmla="*/ 2147483646 w 86"/>
              <a:gd name="T21" fmla="*/ 2147483646 h 80"/>
              <a:gd name="T22" fmla="*/ 2147483646 w 86"/>
              <a:gd name="T23" fmla="*/ 2147483646 h 80"/>
              <a:gd name="T24" fmla="*/ 2147483646 w 86"/>
              <a:gd name="T25" fmla="*/ 2147483646 h 80"/>
              <a:gd name="T26" fmla="*/ 2147483646 w 86"/>
              <a:gd name="T27" fmla="*/ 2147483646 h 80"/>
              <a:gd name="T28" fmla="*/ 2147483646 w 86"/>
              <a:gd name="T29" fmla="*/ 2147483646 h 80"/>
              <a:gd name="T30" fmla="*/ 2147483646 w 86"/>
              <a:gd name="T31" fmla="*/ 2147483646 h 80"/>
              <a:gd name="T32" fmla="*/ 2147483646 w 86"/>
              <a:gd name="T33" fmla="*/ 2147483646 h 80"/>
              <a:gd name="T34" fmla="*/ 2147483646 w 86"/>
              <a:gd name="T35" fmla="*/ 2147483646 h 80"/>
              <a:gd name="T36" fmla="*/ 2147483646 w 86"/>
              <a:gd name="T37" fmla="*/ 2147483646 h 80"/>
              <a:gd name="T38" fmla="*/ 2147483646 w 86"/>
              <a:gd name="T39" fmla="*/ 2147483646 h 80"/>
              <a:gd name="T40" fmla="*/ 2147483646 w 86"/>
              <a:gd name="T41" fmla="*/ 2147483646 h 80"/>
              <a:gd name="T42" fmla="*/ 2147483646 w 86"/>
              <a:gd name="T43" fmla="*/ 2147483646 h 80"/>
              <a:gd name="T44" fmla="*/ 2147483646 w 86"/>
              <a:gd name="T45" fmla="*/ 2147483646 h 80"/>
              <a:gd name="T46" fmla="*/ 2147483646 w 86"/>
              <a:gd name="T47" fmla="*/ 2147483646 h 80"/>
              <a:gd name="T48" fmla="*/ 2147483646 w 86"/>
              <a:gd name="T49" fmla="*/ 2147483646 h 80"/>
              <a:gd name="T50" fmla="*/ 2147483646 w 86"/>
              <a:gd name="T51" fmla="*/ 2147483646 h 80"/>
              <a:gd name="T52" fmla="*/ 2147483646 w 86"/>
              <a:gd name="T53" fmla="*/ 2147483646 h 80"/>
              <a:gd name="T54" fmla="*/ 2147483646 w 86"/>
              <a:gd name="T55" fmla="*/ 2147483646 h 80"/>
              <a:gd name="T56" fmla="*/ 2147483646 w 86"/>
              <a:gd name="T57" fmla="*/ 2147483646 h 80"/>
              <a:gd name="T58" fmla="*/ 2147483646 w 86"/>
              <a:gd name="T59" fmla="*/ 2147483646 h 80"/>
              <a:gd name="T60" fmla="*/ 2147483646 w 86"/>
              <a:gd name="T61" fmla="*/ 2147483646 h 80"/>
              <a:gd name="T62" fmla="*/ 2147483646 w 86"/>
              <a:gd name="T63" fmla="*/ 2147483646 h 80"/>
              <a:gd name="T64" fmla="*/ 2147483646 w 86"/>
              <a:gd name="T65" fmla="*/ 2147483646 h 80"/>
              <a:gd name="T66" fmla="*/ 2147483646 w 86"/>
              <a:gd name="T67" fmla="*/ 2147483646 h 8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86" h="80">
                <a:moveTo>
                  <a:pt x="20" y="16"/>
                </a:moveTo>
                <a:lnTo>
                  <a:pt x="17" y="12"/>
                </a:lnTo>
                <a:lnTo>
                  <a:pt x="10" y="5"/>
                </a:lnTo>
                <a:lnTo>
                  <a:pt x="3" y="0"/>
                </a:lnTo>
                <a:lnTo>
                  <a:pt x="0" y="2"/>
                </a:lnTo>
                <a:lnTo>
                  <a:pt x="1" y="9"/>
                </a:lnTo>
                <a:lnTo>
                  <a:pt x="2" y="15"/>
                </a:lnTo>
                <a:lnTo>
                  <a:pt x="3" y="22"/>
                </a:lnTo>
                <a:lnTo>
                  <a:pt x="4" y="27"/>
                </a:lnTo>
                <a:lnTo>
                  <a:pt x="5" y="33"/>
                </a:lnTo>
                <a:lnTo>
                  <a:pt x="8" y="38"/>
                </a:lnTo>
                <a:lnTo>
                  <a:pt x="11" y="41"/>
                </a:lnTo>
                <a:lnTo>
                  <a:pt x="15" y="42"/>
                </a:lnTo>
                <a:lnTo>
                  <a:pt x="18" y="42"/>
                </a:lnTo>
                <a:lnTo>
                  <a:pt x="22" y="42"/>
                </a:lnTo>
                <a:lnTo>
                  <a:pt x="24" y="43"/>
                </a:lnTo>
                <a:lnTo>
                  <a:pt x="23" y="47"/>
                </a:lnTo>
                <a:lnTo>
                  <a:pt x="20" y="52"/>
                </a:lnTo>
                <a:lnTo>
                  <a:pt x="22" y="54"/>
                </a:lnTo>
                <a:lnTo>
                  <a:pt x="24" y="54"/>
                </a:lnTo>
                <a:lnTo>
                  <a:pt x="31" y="54"/>
                </a:lnTo>
                <a:lnTo>
                  <a:pt x="38" y="53"/>
                </a:lnTo>
                <a:lnTo>
                  <a:pt x="41" y="53"/>
                </a:lnTo>
                <a:lnTo>
                  <a:pt x="42" y="54"/>
                </a:lnTo>
                <a:lnTo>
                  <a:pt x="42" y="58"/>
                </a:lnTo>
                <a:lnTo>
                  <a:pt x="40" y="65"/>
                </a:lnTo>
                <a:lnTo>
                  <a:pt x="38" y="73"/>
                </a:lnTo>
                <a:lnTo>
                  <a:pt x="38" y="79"/>
                </a:lnTo>
                <a:lnTo>
                  <a:pt x="43" y="80"/>
                </a:lnTo>
                <a:lnTo>
                  <a:pt x="54" y="77"/>
                </a:lnTo>
                <a:lnTo>
                  <a:pt x="64" y="72"/>
                </a:lnTo>
                <a:lnTo>
                  <a:pt x="72" y="66"/>
                </a:lnTo>
                <a:lnTo>
                  <a:pt x="76" y="64"/>
                </a:lnTo>
                <a:lnTo>
                  <a:pt x="75" y="62"/>
                </a:lnTo>
                <a:lnTo>
                  <a:pt x="72" y="57"/>
                </a:lnTo>
                <a:lnTo>
                  <a:pt x="72" y="54"/>
                </a:lnTo>
                <a:lnTo>
                  <a:pt x="75" y="54"/>
                </a:lnTo>
                <a:lnTo>
                  <a:pt x="79" y="56"/>
                </a:lnTo>
                <a:lnTo>
                  <a:pt x="84" y="58"/>
                </a:lnTo>
                <a:lnTo>
                  <a:pt x="86" y="57"/>
                </a:lnTo>
                <a:lnTo>
                  <a:pt x="83" y="50"/>
                </a:lnTo>
                <a:lnTo>
                  <a:pt x="77" y="42"/>
                </a:lnTo>
                <a:lnTo>
                  <a:pt x="72" y="39"/>
                </a:lnTo>
                <a:lnTo>
                  <a:pt x="71" y="37"/>
                </a:lnTo>
                <a:lnTo>
                  <a:pt x="72" y="31"/>
                </a:lnTo>
                <a:lnTo>
                  <a:pt x="76" y="22"/>
                </a:lnTo>
                <a:lnTo>
                  <a:pt x="77" y="15"/>
                </a:lnTo>
                <a:lnTo>
                  <a:pt x="76" y="9"/>
                </a:lnTo>
                <a:lnTo>
                  <a:pt x="71" y="7"/>
                </a:lnTo>
                <a:lnTo>
                  <a:pt x="65" y="8"/>
                </a:lnTo>
                <a:lnTo>
                  <a:pt x="64" y="10"/>
                </a:lnTo>
                <a:lnTo>
                  <a:pt x="63" y="12"/>
                </a:lnTo>
                <a:lnTo>
                  <a:pt x="60" y="11"/>
                </a:lnTo>
                <a:lnTo>
                  <a:pt x="55" y="8"/>
                </a:lnTo>
                <a:lnTo>
                  <a:pt x="50" y="3"/>
                </a:lnTo>
                <a:lnTo>
                  <a:pt x="47" y="2"/>
                </a:lnTo>
                <a:lnTo>
                  <a:pt x="45" y="3"/>
                </a:lnTo>
                <a:lnTo>
                  <a:pt x="45" y="7"/>
                </a:lnTo>
                <a:lnTo>
                  <a:pt x="47" y="11"/>
                </a:lnTo>
                <a:lnTo>
                  <a:pt x="48" y="13"/>
                </a:lnTo>
                <a:lnTo>
                  <a:pt x="47" y="16"/>
                </a:lnTo>
                <a:lnTo>
                  <a:pt x="43" y="15"/>
                </a:lnTo>
                <a:lnTo>
                  <a:pt x="39" y="11"/>
                </a:lnTo>
                <a:lnTo>
                  <a:pt x="35" y="9"/>
                </a:lnTo>
                <a:lnTo>
                  <a:pt x="32" y="11"/>
                </a:lnTo>
                <a:lnTo>
                  <a:pt x="28" y="15"/>
                </a:lnTo>
                <a:lnTo>
                  <a:pt x="25" y="16"/>
                </a:lnTo>
                <a:lnTo>
                  <a:pt x="22" y="16"/>
                </a:lnTo>
                <a:lnTo>
                  <a:pt x="20" y="1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54" name="Freeform 436"/>
          <p:cNvSpPr>
            <a:spLocks/>
          </p:cNvSpPr>
          <p:nvPr/>
        </p:nvSpPr>
        <p:spPr bwMode="auto">
          <a:xfrm>
            <a:off x="5009114" y="2511211"/>
            <a:ext cx="27384" cy="34529"/>
          </a:xfrm>
          <a:custGeom>
            <a:avLst/>
            <a:gdLst>
              <a:gd name="T0" fmla="*/ 2147483646 w 34"/>
              <a:gd name="T1" fmla="*/ 2147483646 h 46"/>
              <a:gd name="T2" fmla="*/ 2147483646 w 34"/>
              <a:gd name="T3" fmla="*/ 2147483646 h 46"/>
              <a:gd name="T4" fmla="*/ 2147483646 w 34"/>
              <a:gd name="T5" fmla="*/ 2147483646 h 46"/>
              <a:gd name="T6" fmla="*/ 2147483646 w 34"/>
              <a:gd name="T7" fmla="*/ 2147483646 h 46"/>
              <a:gd name="T8" fmla="*/ 2147483646 w 34"/>
              <a:gd name="T9" fmla="*/ 2147483646 h 46"/>
              <a:gd name="T10" fmla="*/ 2147483646 w 34"/>
              <a:gd name="T11" fmla="*/ 2147483646 h 46"/>
              <a:gd name="T12" fmla="*/ 2147483646 w 34"/>
              <a:gd name="T13" fmla="*/ 2147483646 h 46"/>
              <a:gd name="T14" fmla="*/ 0 w 34"/>
              <a:gd name="T15" fmla="*/ 2147483646 h 46"/>
              <a:gd name="T16" fmla="*/ 2147483646 w 34"/>
              <a:gd name="T17" fmla="*/ 2147483646 h 46"/>
              <a:gd name="T18" fmla="*/ 2147483646 w 34"/>
              <a:gd name="T19" fmla="*/ 2147483646 h 46"/>
              <a:gd name="T20" fmla="*/ 2147483646 w 34"/>
              <a:gd name="T21" fmla="*/ 2147483646 h 46"/>
              <a:gd name="T22" fmla="*/ 2147483646 w 34"/>
              <a:gd name="T23" fmla="*/ 2147483646 h 46"/>
              <a:gd name="T24" fmla="*/ 2147483646 w 34"/>
              <a:gd name="T25" fmla="*/ 2147483646 h 46"/>
              <a:gd name="T26" fmla="*/ 2147483646 w 34"/>
              <a:gd name="T27" fmla="*/ 2147483646 h 46"/>
              <a:gd name="T28" fmla="*/ 2147483646 w 34"/>
              <a:gd name="T29" fmla="*/ 2147483646 h 46"/>
              <a:gd name="T30" fmla="*/ 2147483646 w 34"/>
              <a:gd name="T31" fmla="*/ 2147483646 h 46"/>
              <a:gd name="T32" fmla="*/ 2147483646 w 34"/>
              <a:gd name="T33" fmla="*/ 2147483646 h 46"/>
              <a:gd name="T34" fmla="*/ 2147483646 w 34"/>
              <a:gd name="T35" fmla="*/ 2147483646 h 46"/>
              <a:gd name="T36" fmla="*/ 2147483646 w 34"/>
              <a:gd name="T37" fmla="*/ 2147483646 h 46"/>
              <a:gd name="T38" fmla="*/ 2147483646 w 34"/>
              <a:gd name="T39" fmla="*/ 2147483646 h 46"/>
              <a:gd name="T40" fmla="*/ 2147483646 w 34"/>
              <a:gd name="T41" fmla="*/ 2147483646 h 46"/>
              <a:gd name="T42" fmla="*/ 2147483646 w 34"/>
              <a:gd name="T43" fmla="*/ 2147483646 h 46"/>
              <a:gd name="T44" fmla="*/ 2147483646 w 34"/>
              <a:gd name="T45" fmla="*/ 2147483646 h 46"/>
              <a:gd name="T46" fmla="*/ 2147483646 w 34"/>
              <a:gd name="T47" fmla="*/ 2147483646 h 46"/>
              <a:gd name="T48" fmla="*/ 2147483646 w 34"/>
              <a:gd name="T49" fmla="*/ 0 h 46"/>
              <a:gd name="T50" fmla="*/ 2147483646 w 34"/>
              <a:gd name="T51" fmla="*/ 0 h 46"/>
              <a:gd name="T52" fmla="*/ 2147483646 w 34"/>
              <a:gd name="T53" fmla="*/ 0 h 46"/>
              <a:gd name="T54" fmla="*/ 2147483646 w 34"/>
              <a:gd name="T55" fmla="*/ 2147483646 h 46"/>
              <a:gd name="T56" fmla="*/ 2147483646 w 34"/>
              <a:gd name="T57" fmla="*/ 2147483646 h 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4" h="46">
                <a:moveTo>
                  <a:pt x="14" y="4"/>
                </a:moveTo>
                <a:lnTo>
                  <a:pt x="14" y="5"/>
                </a:lnTo>
                <a:lnTo>
                  <a:pt x="13" y="7"/>
                </a:lnTo>
                <a:lnTo>
                  <a:pt x="11" y="12"/>
                </a:lnTo>
                <a:lnTo>
                  <a:pt x="7" y="15"/>
                </a:lnTo>
                <a:lnTo>
                  <a:pt x="4" y="18"/>
                </a:lnTo>
                <a:lnTo>
                  <a:pt x="1" y="23"/>
                </a:lnTo>
                <a:lnTo>
                  <a:pt x="0" y="28"/>
                </a:lnTo>
                <a:lnTo>
                  <a:pt x="3" y="31"/>
                </a:lnTo>
                <a:lnTo>
                  <a:pt x="7" y="35"/>
                </a:lnTo>
                <a:lnTo>
                  <a:pt x="12" y="37"/>
                </a:lnTo>
                <a:lnTo>
                  <a:pt x="16" y="40"/>
                </a:lnTo>
                <a:lnTo>
                  <a:pt x="19" y="44"/>
                </a:lnTo>
                <a:lnTo>
                  <a:pt x="22" y="46"/>
                </a:lnTo>
                <a:lnTo>
                  <a:pt x="27" y="44"/>
                </a:lnTo>
                <a:lnTo>
                  <a:pt x="31" y="40"/>
                </a:lnTo>
                <a:lnTo>
                  <a:pt x="34" y="35"/>
                </a:lnTo>
                <a:lnTo>
                  <a:pt x="34" y="29"/>
                </a:lnTo>
                <a:lnTo>
                  <a:pt x="33" y="24"/>
                </a:lnTo>
                <a:lnTo>
                  <a:pt x="30" y="20"/>
                </a:lnTo>
                <a:lnTo>
                  <a:pt x="30" y="15"/>
                </a:lnTo>
                <a:lnTo>
                  <a:pt x="29" y="9"/>
                </a:lnTo>
                <a:lnTo>
                  <a:pt x="27" y="5"/>
                </a:lnTo>
                <a:lnTo>
                  <a:pt x="23" y="1"/>
                </a:lnTo>
                <a:lnTo>
                  <a:pt x="22" y="0"/>
                </a:lnTo>
                <a:lnTo>
                  <a:pt x="21" y="0"/>
                </a:lnTo>
                <a:lnTo>
                  <a:pt x="19" y="0"/>
                </a:lnTo>
                <a:lnTo>
                  <a:pt x="16" y="1"/>
                </a:lnTo>
                <a:lnTo>
                  <a:pt x="14" y="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55" name="Freeform 437"/>
          <p:cNvSpPr>
            <a:spLocks/>
          </p:cNvSpPr>
          <p:nvPr/>
        </p:nvSpPr>
        <p:spPr bwMode="auto">
          <a:xfrm>
            <a:off x="5001972" y="2463586"/>
            <a:ext cx="161925" cy="77391"/>
          </a:xfrm>
          <a:custGeom>
            <a:avLst/>
            <a:gdLst>
              <a:gd name="T0" fmla="*/ 2147483646 w 202"/>
              <a:gd name="T1" fmla="*/ 2147483646 h 100"/>
              <a:gd name="T2" fmla="*/ 2147483646 w 202"/>
              <a:gd name="T3" fmla="*/ 2147483646 h 100"/>
              <a:gd name="T4" fmla="*/ 2147483646 w 202"/>
              <a:gd name="T5" fmla="*/ 2147483646 h 100"/>
              <a:gd name="T6" fmla="*/ 2147483646 w 202"/>
              <a:gd name="T7" fmla="*/ 2147483646 h 100"/>
              <a:gd name="T8" fmla="*/ 2147483646 w 202"/>
              <a:gd name="T9" fmla="*/ 2147483646 h 100"/>
              <a:gd name="T10" fmla="*/ 2147483646 w 202"/>
              <a:gd name="T11" fmla="*/ 2147483646 h 100"/>
              <a:gd name="T12" fmla="*/ 2147483646 w 202"/>
              <a:gd name="T13" fmla="*/ 2147483646 h 100"/>
              <a:gd name="T14" fmla="*/ 2147483646 w 202"/>
              <a:gd name="T15" fmla="*/ 2147483646 h 100"/>
              <a:gd name="T16" fmla="*/ 2147483646 w 202"/>
              <a:gd name="T17" fmla="*/ 2147483646 h 100"/>
              <a:gd name="T18" fmla="*/ 2147483646 w 202"/>
              <a:gd name="T19" fmla="*/ 2147483646 h 100"/>
              <a:gd name="T20" fmla="*/ 2147483646 w 202"/>
              <a:gd name="T21" fmla="*/ 2147483646 h 100"/>
              <a:gd name="T22" fmla="*/ 2147483646 w 202"/>
              <a:gd name="T23" fmla="*/ 2147483646 h 100"/>
              <a:gd name="T24" fmla="*/ 2147483646 w 202"/>
              <a:gd name="T25" fmla="*/ 2147483646 h 100"/>
              <a:gd name="T26" fmla="*/ 2147483646 w 202"/>
              <a:gd name="T27" fmla="*/ 2147483646 h 100"/>
              <a:gd name="T28" fmla="*/ 2147483646 w 202"/>
              <a:gd name="T29" fmla="*/ 2147483646 h 100"/>
              <a:gd name="T30" fmla="*/ 2147483646 w 202"/>
              <a:gd name="T31" fmla="*/ 2147483646 h 100"/>
              <a:gd name="T32" fmla="*/ 2147483646 w 202"/>
              <a:gd name="T33" fmla="*/ 2147483646 h 100"/>
              <a:gd name="T34" fmla="*/ 2147483646 w 202"/>
              <a:gd name="T35" fmla="*/ 2147483646 h 100"/>
              <a:gd name="T36" fmla="*/ 2147483646 w 202"/>
              <a:gd name="T37" fmla="*/ 2147483646 h 100"/>
              <a:gd name="T38" fmla="*/ 2147483646 w 202"/>
              <a:gd name="T39" fmla="*/ 2147483646 h 100"/>
              <a:gd name="T40" fmla="*/ 2147483646 w 202"/>
              <a:gd name="T41" fmla="*/ 2147483646 h 100"/>
              <a:gd name="T42" fmla="*/ 2147483646 w 202"/>
              <a:gd name="T43" fmla="*/ 2147483646 h 100"/>
              <a:gd name="T44" fmla="*/ 2147483646 w 202"/>
              <a:gd name="T45" fmla="*/ 2147483646 h 100"/>
              <a:gd name="T46" fmla="*/ 2147483646 w 202"/>
              <a:gd name="T47" fmla="*/ 2147483646 h 100"/>
              <a:gd name="T48" fmla="*/ 2147483646 w 202"/>
              <a:gd name="T49" fmla="*/ 2147483646 h 100"/>
              <a:gd name="T50" fmla="*/ 2147483646 w 202"/>
              <a:gd name="T51" fmla="*/ 2147483646 h 100"/>
              <a:gd name="T52" fmla="*/ 2147483646 w 202"/>
              <a:gd name="T53" fmla="*/ 2147483646 h 100"/>
              <a:gd name="T54" fmla="*/ 0 w 202"/>
              <a:gd name="T55" fmla="*/ 2147483646 h 100"/>
              <a:gd name="T56" fmla="*/ 2147483646 w 202"/>
              <a:gd name="T57" fmla="*/ 2147483646 h 100"/>
              <a:gd name="T58" fmla="*/ 2147483646 w 202"/>
              <a:gd name="T59" fmla="*/ 0 h 100"/>
              <a:gd name="T60" fmla="*/ 2147483646 w 202"/>
              <a:gd name="T61" fmla="*/ 2147483646 h 100"/>
              <a:gd name="T62" fmla="*/ 2147483646 w 202"/>
              <a:gd name="T63" fmla="*/ 2147483646 h 100"/>
              <a:gd name="T64" fmla="*/ 2147483646 w 202"/>
              <a:gd name="T65" fmla="*/ 2147483646 h 100"/>
              <a:gd name="T66" fmla="*/ 2147483646 w 202"/>
              <a:gd name="T67" fmla="*/ 2147483646 h 100"/>
              <a:gd name="T68" fmla="*/ 2147483646 w 202"/>
              <a:gd name="T69" fmla="*/ 2147483646 h 100"/>
              <a:gd name="T70" fmla="*/ 2147483646 w 202"/>
              <a:gd name="T71" fmla="*/ 2147483646 h 100"/>
              <a:gd name="T72" fmla="*/ 2147483646 w 202"/>
              <a:gd name="T73" fmla="*/ 2147483646 h 100"/>
              <a:gd name="T74" fmla="*/ 2147483646 w 202"/>
              <a:gd name="T75" fmla="*/ 2147483646 h 100"/>
              <a:gd name="T76" fmla="*/ 2147483646 w 202"/>
              <a:gd name="T77" fmla="*/ 2147483646 h 100"/>
              <a:gd name="T78" fmla="*/ 2147483646 w 202"/>
              <a:gd name="T79" fmla="*/ 2147483646 h 100"/>
              <a:gd name="T80" fmla="*/ 2147483646 w 202"/>
              <a:gd name="T81" fmla="*/ 2147483646 h 100"/>
              <a:gd name="T82" fmla="*/ 2147483646 w 202"/>
              <a:gd name="T83" fmla="*/ 2147483646 h 100"/>
              <a:gd name="T84" fmla="*/ 2147483646 w 202"/>
              <a:gd name="T85" fmla="*/ 2147483646 h 100"/>
              <a:gd name="T86" fmla="*/ 2147483646 w 202"/>
              <a:gd name="T87" fmla="*/ 2147483646 h 1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02" h="100">
                <a:moveTo>
                  <a:pt x="166" y="28"/>
                </a:moveTo>
                <a:lnTo>
                  <a:pt x="169" y="29"/>
                </a:lnTo>
                <a:lnTo>
                  <a:pt x="176" y="30"/>
                </a:lnTo>
                <a:lnTo>
                  <a:pt x="184" y="33"/>
                </a:lnTo>
                <a:lnTo>
                  <a:pt x="191" y="37"/>
                </a:lnTo>
                <a:lnTo>
                  <a:pt x="196" y="41"/>
                </a:lnTo>
                <a:lnTo>
                  <a:pt x="198" y="46"/>
                </a:lnTo>
                <a:lnTo>
                  <a:pt x="201" y="52"/>
                </a:lnTo>
                <a:lnTo>
                  <a:pt x="201" y="60"/>
                </a:lnTo>
                <a:lnTo>
                  <a:pt x="201" y="67"/>
                </a:lnTo>
                <a:lnTo>
                  <a:pt x="202" y="69"/>
                </a:lnTo>
                <a:lnTo>
                  <a:pt x="201" y="73"/>
                </a:lnTo>
                <a:lnTo>
                  <a:pt x="196" y="76"/>
                </a:lnTo>
                <a:lnTo>
                  <a:pt x="190" y="81"/>
                </a:lnTo>
                <a:lnTo>
                  <a:pt x="186" y="84"/>
                </a:lnTo>
                <a:lnTo>
                  <a:pt x="180" y="85"/>
                </a:lnTo>
                <a:lnTo>
                  <a:pt x="172" y="85"/>
                </a:lnTo>
                <a:lnTo>
                  <a:pt x="166" y="84"/>
                </a:lnTo>
                <a:lnTo>
                  <a:pt x="163" y="83"/>
                </a:lnTo>
                <a:lnTo>
                  <a:pt x="160" y="84"/>
                </a:lnTo>
                <a:lnTo>
                  <a:pt x="156" y="88"/>
                </a:lnTo>
                <a:lnTo>
                  <a:pt x="152" y="90"/>
                </a:lnTo>
                <a:lnTo>
                  <a:pt x="148" y="91"/>
                </a:lnTo>
                <a:lnTo>
                  <a:pt x="142" y="92"/>
                </a:lnTo>
                <a:lnTo>
                  <a:pt x="136" y="92"/>
                </a:lnTo>
                <a:lnTo>
                  <a:pt x="130" y="93"/>
                </a:lnTo>
                <a:lnTo>
                  <a:pt x="125" y="93"/>
                </a:lnTo>
                <a:lnTo>
                  <a:pt x="120" y="94"/>
                </a:lnTo>
                <a:lnTo>
                  <a:pt x="116" y="96"/>
                </a:lnTo>
                <a:lnTo>
                  <a:pt x="111" y="98"/>
                </a:lnTo>
                <a:lnTo>
                  <a:pt x="106" y="99"/>
                </a:lnTo>
                <a:lnTo>
                  <a:pt x="100" y="100"/>
                </a:lnTo>
                <a:lnTo>
                  <a:pt x="92" y="100"/>
                </a:lnTo>
                <a:lnTo>
                  <a:pt x="84" y="99"/>
                </a:lnTo>
                <a:lnTo>
                  <a:pt x="77" y="99"/>
                </a:lnTo>
                <a:lnTo>
                  <a:pt x="73" y="97"/>
                </a:lnTo>
                <a:lnTo>
                  <a:pt x="68" y="93"/>
                </a:lnTo>
                <a:lnTo>
                  <a:pt x="63" y="90"/>
                </a:lnTo>
                <a:lnTo>
                  <a:pt x="58" y="85"/>
                </a:lnTo>
                <a:lnTo>
                  <a:pt x="53" y="79"/>
                </a:lnTo>
                <a:lnTo>
                  <a:pt x="52" y="71"/>
                </a:lnTo>
                <a:lnTo>
                  <a:pt x="53" y="61"/>
                </a:lnTo>
                <a:lnTo>
                  <a:pt x="53" y="54"/>
                </a:lnTo>
                <a:lnTo>
                  <a:pt x="53" y="48"/>
                </a:lnTo>
                <a:lnTo>
                  <a:pt x="51" y="44"/>
                </a:lnTo>
                <a:lnTo>
                  <a:pt x="49" y="39"/>
                </a:lnTo>
                <a:lnTo>
                  <a:pt x="46" y="35"/>
                </a:lnTo>
                <a:lnTo>
                  <a:pt x="42" y="32"/>
                </a:lnTo>
                <a:lnTo>
                  <a:pt x="36" y="32"/>
                </a:lnTo>
                <a:lnTo>
                  <a:pt x="30" y="33"/>
                </a:lnTo>
                <a:lnTo>
                  <a:pt x="28" y="35"/>
                </a:lnTo>
                <a:lnTo>
                  <a:pt x="24" y="35"/>
                </a:lnTo>
                <a:lnTo>
                  <a:pt x="20" y="31"/>
                </a:lnTo>
                <a:lnTo>
                  <a:pt x="12" y="25"/>
                </a:lnTo>
                <a:lnTo>
                  <a:pt x="5" y="22"/>
                </a:lnTo>
                <a:lnTo>
                  <a:pt x="0" y="16"/>
                </a:lnTo>
                <a:lnTo>
                  <a:pt x="1" y="9"/>
                </a:lnTo>
                <a:lnTo>
                  <a:pt x="7" y="3"/>
                </a:lnTo>
                <a:lnTo>
                  <a:pt x="13" y="0"/>
                </a:lnTo>
                <a:lnTo>
                  <a:pt x="19" y="0"/>
                </a:lnTo>
                <a:lnTo>
                  <a:pt x="24" y="1"/>
                </a:lnTo>
                <a:lnTo>
                  <a:pt x="30" y="6"/>
                </a:lnTo>
                <a:lnTo>
                  <a:pt x="34" y="12"/>
                </a:lnTo>
                <a:lnTo>
                  <a:pt x="37" y="17"/>
                </a:lnTo>
                <a:lnTo>
                  <a:pt x="43" y="21"/>
                </a:lnTo>
                <a:lnTo>
                  <a:pt x="49" y="20"/>
                </a:lnTo>
                <a:lnTo>
                  <a:pt x="52" y="16"/>
                </a:lnTo>
                <a:lnTo>
                  <a:pt x="54" y="13"/>
                </a:lnTo>
                <a:lnTo>
                  <a:pt x="59" y="12"/>
                </a:lnTo>
                <a:lnTo>
                  <a:pt x="63" y="13"/>
                </a:lnTo>
                <a:lnTo>
                  <a:pt x="67" y="13"/>
                </a:lnTo>
                <a:lnTo>
                  <a:pt x="69" y="16"/>
                </a:lnTo>
                <a:lnTo>
                  <a:pt x="70" y="21"/>
                </a:lnTo>
                <a:lnTo>
                  <a:pt x="73" y="29"/>
                </a:lnTo>
                <a:lnTo>
                  <a:pt x="80" y="36"/>
                </a:lnTo>
                <a:lnTo>
                  <a:pt x="85" y="43"/>
                </a:lnTo>
                <a:lnTo>
                  <a:pt x="88" y="50"/>
                </a:lnTo>
                <a:lnTo>
                  <a:pt x="91" y="53"/>
                </a:lnTo>
                <a:lnTo>
                  <a:pt x="100" y="52"/>
                </a:lnTo>
                <a:lnTo>
                  <a:pt x="111" y="51"/>
                </a:lnTo>
                <a:lnTo>
                  <a:pt x="119" y="52"/>
                </a:lnTo>
                <a:lnTo>
                  <a:pt x="123" y="53"/>
                </a:lnTo>
                <a:lnTo>
                  <a:pt x="128" y="51"/>
                </a:lnTo>
                <a:lnTo>
                  <a:pt x="133" y="46"/>
                </a:lnTo>
                <a:lnTo>
                  <a:pt x="138" y="41"/>
                </a:lnTo>
                <a:lnTo>
                  <a:pt x="143" y="37"/>
                </a:lnTo>
                <a:lnTo>
                  <a:pt x="149" y="32"/>
                </a:lnTo>
                <a:lnTo>
                  <a:pt x="154" y="29"/>
                </a:lnTo>
                <a:lnTo>
                  <a:pt x="166" y="2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56" name="Freeform 438"/>
          <p:cNvSpPr>
            <a:spLocks/>
          </p:cNvSpPr>
          <p:nvPr/>
        </p:nvSpPr>
        <p:spPr bwMode="auto">
          <a:xfrm>
            <a:off x="4874573" y="2414771"/>
            <a:ext cx="33338" cy="28575"/>
          </a:xfrm>
          <a:custGeom>
            <a:avLst/>
            <a:gdLst>
              <a:gd name="T0" fmla="*/ 2147483646 w 40"/>
              <a:gd name="T1" fmla="*/ 2147483646 h 37"/>
              <a:gd name="T2" fmla="*/ 2147483646 w 40"/>
              <a:gd name="T3" fmla="*/ 2147483646 h 37"/>
              <a:gd name="T4" fmla="*/ 2147483646 w 40"/>
              <a:gd name="T5" fmla="*/ 2147483646 h 37"/>
              <a:gd name="T6" fmla="*/ 2147483646 w 40"/>
              <a:gd name="T7" fmla="*/ 2147483646 h 37"/>
              <a:gd name="T8" fmla="*/ 2147483646 w 40"/>
              <a:gd name="T9" fmla="*/ 2147483646 h 37"/>
              <a:gd name="T10" fmla="*/ 2147483646 w 40"/>
              <a:gd name="T11" fmla="*/ 2147483646 h 37"/>
              <a:gd name="T12" fmla="*/ 2147483646 w 40"/>
              <a:gd name="T13" fmla="*/ 2147483646 h 37"/>
              <a:gd name="T14" fmla="*/ 2147483646 w 40"/>
              <a:gd name="T15" fmla="*/ 2147483646 h 37"/>
              <a:gd name="T16" fmla="*/ 2147483646 w 40"/>
              <a:gd name="T17" fmla="*/ 2147483646 h 37"/>
              <a:gd name="T18" fmla="*/ 2147483646 w 40"/>
              <a:gd name="T19" fmla="*/ 2147483646 h 37"/>
              <a:gd name="T20" fmla="*/ 2147483646 w 40"/>
              <a:gd name="T21" fmla="*/ 2147483646 h 37"/>
              <a:gd name="T22" fmla="*/ 2147483646 w 40"/>
              <a:gd name="T23" fmla="*/ 2147483646 h 37"/>
              <a:gd name="T24" fmla="*/ 2147483646 w 40"/>
              <a:gd name="T25" fmla="*/ 2147483646 h 37"/>
              <a:gd name="T26" fmla="*/ 2147483646 w 40"/>
              <a:gd name="T27" fmla="*/ 2147483646 h 37"/>
              <a:gd name="T28" fmla="*/ 0 w 40"/>
              <a:gd name="T29" fmla="*/ 2147483646 h 37"/>
              <a:gd name="T30" fmla="*/ 2147483646 w 40"/>
              <a:gd name="T31" fmla="*/ 2147483646 h 37"/>
              <a:gd name="T32" fmla="*/ 2147483646 w 40"/>
              <a:gd name="T33" fmla="*/ 2147483646 h 37"/>
              <a:gd name="T34" fmla="*/ 2147483646 w 40"/>
              <a:gd name="T35" fmla="*/ 2147483646 h 37"/>
              <a:gd name="T36" fmla="*/ 2147483646 w 40"/>
              <a:gd name="T37" fmla="*/ 2147483646 h 37"/>
              <a:gd name="T38" fmla="*/ 2147483646 w 40"/>
              <a:gd name="T39" fmla="*/ 0 h 37"/>
              <a:gd name="T40" fmla="*/ 2147483646 w 40"/>
              <a:gd name="T41" fmla="*/ 2147483646 h 37"/>
              <a:gd name="T42" fmla="*/ 2147483646 w 40"/>
              <a:gd name="T43" fmla="*/ 2147483646 h 37"/>
              <a:gd name="T44" fmla="*/ 2147483646 w 40"/>
              <a:gd name="T45" fmla="*/ 2147483646 h 37"/>
              <a:gd name="T46" fmla="*/ 2147483646 w 40"/>
              <a:gd name="T47" fmla="*/ 2147483646 h 37"/>
              <a:gd name="T48" fmla="*/ 2147483646 w 40"/>
              <a:gd name="T49" fmla="*/ 2147483646 h 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40" h="37">
                <a:moveTo>
                  <a:pt x="38" y="20"/>
                </a:moveTo>
                <a:lnTo>
                  <a:pt x="37" y="21"/>
                </a:lnTo>
                <a:lnTo>
                  <a:pt x="35" y="26"/>
                </a:lnTo>
                <a:lnTo>
                  <a:pt x="32" y="30"/>
                </a:lnTo>
                <a:lnTo>
                  <a:pt x="28" y="34"/>
                </a:lnTo>
                <a:lnTo>
                  <a:pt x="24" y="36"/>
                </a:lnTo>
                <a:lnTo>
                  <a:pt x="19" y="37"/>
                </a:lnTo>
                <a:lnTo>
                  <a:pt x="14" y="37"/>
                </a:lnTo>
                <a:lnTo>
                  <a:pt x="13" y="37"/>
                </a:lnTo>
                <a:lnTo>
                  <a:pt x="12" y="36"/>
                </a:lnTo>
                <a:lnTo>
                  <a:pt x="11" y="34"/>
                </a:lnTo>
                <a:lnTo>
                  <a:pt x="9" y="32"/>
                </a:lnTo>
                <a:lnTo>
                  <a:pt x="5" y="28"/>
                </a:lnTo>
                <a:lnTo>
                  <a:pt x="2" y="24"/>
                </a:lnTo>
                <a:lnTo>
                  <a:pt x="0" y="20"/>
                </a:lnTo>
                <a:lnTo>
                  <a:pt x="2" y="17"/>
                </a:lnTo>
                <a:lnTo>
                  <a:pt x="6" y="12"/>
                </a:lnTo>
                <a:lnTo>
                  <a:pt x="12" y="7"/>
                </a:lnTo>
                <a:lnTo>
                  <a:pt x="17" y="3"/>
                </a:lnTo>
                <a:lnTo>
                  <a:pt x="20" y="0"/>
                </a:lnTo>
                <a:lnTo>
                  <a:pt x="25" y="2"/>
                </a:lnTo>
                <a:lnTo>
                  <a:pt x="32" y="4"/>
                </a:lnTo>
                <a:lnTo>
                  <a:pt x="37" y="7"/>
                </a:lnTo>
                <a:lnTo>
                  <a:pt x="40" y="12"/>
                </a:lnTo>
                <a:lnTo>
                  <a:pt x="38" y="2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57" name="Freeform 439"/>
          <p:cNvSpPr>
            <a:spLocks/>
          </p:cNvSpPr>
          <p:nvPr/>
        </p:nvSpPr>
        <p:spPr bwMode="auto">
          <a:xfrm flipV="1">
            <a:off x="5001972" y="2233795"/>
            <a:ext cx="161925" cy="242888"/>
          </a:xfrm>
          <a:custGeom>
            <a:avLst/>
            <a:gdLst>
              <a:gd name="T0" fmla="*/ 2147483646 w 201"/>
              <a:gd name="T1" fmla="*/ 2147483646 h 319"/>
              <a:gd name="T2" fmla="*/ 2147483646 w 201"/>
              <a:gd name="T3" fmla="*/ 2147483646 h 319"/>
              <a:gd name="T4" fmla="*/ 2147483646 w 201"/>
              <a:gd name="T5" fmla="*/ 2147483646 h 319"/>
              <a:gd name="T6" fmla="*/ 2147483646 w 201"/>
              <a:gd name="T7" fmla="*/ 2147483646 h 319"/>
              <a:gd name="T8" fmla="*/ 2147483646 w 201"/>
              <a:gd name="T9" fmla="*/ 2147483646 h 319"/>
              <a:gd name="T10" fmla="*/ 2147483646 w 201"/>
              <a:gd name="T11" fmla="*/ 2147483646 h 319"/>
              <a:gd name="T12" fmla="*/ 2147483646 w 201"/>
              <a:gd name="T13" fmla="*/ 2147483646 h 319"/>
              <a:gd name="T14" fmla="*/ 2147483646 w 201"/>
              <a:gd name="T15" fmla="*/ 2147483646 h 319"/>
              <a:gd name="T16" fmla="*/ 2147483646 w 201"/>
              <a:gd name="T17" fmla="*/ 2147483646 h 319"/>
              <a:gd name="T18" fmla="*/ 2147483646 w 201"/>
              <a:gd name="T19" fmla="*/ 2147483646 h 319"/>
              <a:gd name="T20" fmla="*/ 2147483646 w 201"/>
              <a:gd name="T21" fmla="*/ 2147483646 h 319"/>
              <a:gd name="T22" fmla="*/ 2147483646 w 201"/>
              <a:gd name="T23" fmla="*/ 2147483646 h 319"/>
              <a:gd name="T24" fmla="*/ 2147483646 w 201"/>
              <a:gd name="T25" fmla="*/ 2147483646 h 319"/>
              <a:gd name="T26" fmla="*/ 2147483646 w 201"/>
              <a:gd name="T27" fmla="*/ 2147483646 h 319"/>
              <a:gd name="T28" fmla="*/ 2147483646 w 201"/>
              <a:gd name="T29" fmla="*/ 2147483646 h 319"/>
              <a:gd name="T30" fmla="*/ 2147483646 w 201"/>
              <a:gd name="T31" fmla="*/ 2147483646 h 319"/>
              <a:gd name="T32" fmla="*/ 2147483646 w 201"/>
              <a:gd name="T33" fmla="*/ 2147483646 h 319"/>
              <a:gd name="T34" fmla="*/ 2147483646 w 201"/>
              <a:gd name="T35" fmla="*/ 2147483646 h 319"/>
              <a:gd name="T36" fmla="*/ 2147483646 w 201"/>
              <a:gd name="T37" fmla="*/ 2147483646 h 319"/>
              <a:gd name="T38" fmla="*/ 2147483646 w 201"/>
              <a:gd name="T39" fmla="*/ 2147483646 h 319"/>
              <a:gd name="T40" fmla="*/ 2147483646 w 201"/>
              <a:gd name="T41" fmla="*/ 2147483646 h 319"/>
              <a:gd name="T42" fmla="*/ 2147483646 w 201"/>
              <a:gd name="T43" fmla="*/ 2147483646 h 319"/>
              <a:gd name="T44" fmla="*/ 2147483646 w 201"/>
              <a:gd name="T45" fmla="*/ 2147483646 h 319"/>
              <a:gd name="T46" fmla="*/ 2147483646 w 201"/>
              <a:gd name="T47" fmla="*/ 2147483646 h 319"/>
              <a:gd name="T48" fmla="*/ 2147483646 w 201"/>
              <a:gd name="T49" fmla="*/ 2147483646 h 319"/>
              <a:gd name="T50" fmla="*/ 2147483646 w 201"/>
              <a:gd name="T51" fmla="*/ 0 h 319"/>
              <a:gd name="T52" fmla="*/ 2147483646 w 201"/>
              <a:gd name="T53" fmla="*/ 2147483646 h 319"/>
              <a:gd name="T54" fmla="*/ 2147483646 w 201"/>
              <a:gd name="T55" fmla="*/ 2147483646 h 319"/>
              <a:gd name="T56" fmla="*/ 2147483646 w 201"/>
              <a:gd name="T57" fmla="*/ 2147483646 h 319"/>
              <a:gd name="T58" fmla="*/ 2147483646 w 201"/>
              <a:gd name="T59" fmla="*/ 2147483646 h 319"/>
              <a:gd name="T60" fmla="*/ 2147483646 w 201"/>
              <a:gd name="T61" fmla="*/ 2147483646 h 319"/>
              <a:gd name="T62" fmla="*/ 2147483646 w 201"/>
              <a:gd name="T63" fmla="*/ 2147483646 h 319"/>
              <a:gd name="T64" fmla="*/ 2147483646 w 201"/>
              <a:gd name="T65" fmla="*/ 2147483646 h 319"/>
              <a:gd name="T66" fmla="*/ 2147483646 w 201"/>
              <a:gd name="T67" fmla="*/ 2147483646 h 319"/>
              <a:gd name="T68" fmla="*/ 2147483646 w 201"/>
              <a:gd name="T69" fmla="*/ 2147483646 h 319"/>
              <a:gd name="T70" fmla="*/ 2147483646 w 201"/>
              <a:gd name="T71" fmla="*/ 2147483646 h 319"/>
              <a:gd name="T72" fmla="*/ 2147483646 w 201"/>
              <a:gd name="T73" fmla="*/ 2147483646 h 319"/>
              <a:gd name="T74" fmla="*/ 2147483646 w 201"/>
              <a:gd name="T75" fmla="*/ 2147483646 h 319"/>
              <a:gd name="T76" fmla="*/ 2147483646 w 201"/>
              <a:gd name="T77" fmla="*/ 2147483646 h 319"/>
              <a:gd name="T78" fmla="*/ 2147483646 w 201"/>
              <a:gd name="T79" fmla="*/ 2147483646 h 319"/>
              <a:gd name="T80" fmla="*/ 2147483646 w 201"/>
              <a:gd name="T81" fmla="*/ 2147483646 h 319"/>
              <a:gd name="T82" fmla="*/ 2147483646 w 201"/>
              <a:gd name="T83" fmla="*/ 2147483646 h 319"/>
              <a:gd name="T84" fmla="*/ 2147483646 w 201"/>
              <a:gd name="T85" fmla="*/ 2147483646 h 319"/>
              <a:gd name="T86" fmla="*/ 0 w 201"/>
              <a:gd name="T87" fmla="*/ 2147483646 h 319"/>
              <a:gd name="T88" fmla="*/ 2147483646 w 201"/>
              <a:gd name="T89" fmla="*/ 2147483646 h 319"/>
              <a:gd name="T90" fmla="*/ 2147483646 w 201"/>
              <a:gd name="T91" fmla="*/ 2147483646 h 319"/>
              <a:gd name="T92" fmla="*/ 2147483646 w 201"/>
              <a:gd name="T93" fmla="*/ 2147483646 h 319"/>
              <a:gd name="T94" fmla="*/ 2147483646 w 201"/>
              <a:gd name="T95" fmla="*/ 2147483646 h 319"/>
              <a:gd name="T96" fmla="*/ 2147483646 w 201"/>
              <a:gd name="T97" fmla="*/ 2147483646 h 319"/>
              <a:gd name="T98" fmla="*/ 2147483646 w 201"/>
              <a:gd name="T99" fmla="*/ 2147483646 h 319"/>
              <a:gd name="T100" fmla="*/ 2147483646 w 201"/>
              <a:gd name="T101" fmla="*/ 2147483646 h 319"/>
              <a:gd name="T102" fmla="*/ 2147483646 w 201"/>
              <a:gd name="T103" fmla="*/ 2147483646 h 319"/>
              <a:gd name="T104" fmla="*/ 2147483646 w 201"/>
              <a:gd name="T105" fmla="*/ 2147483646 h 319"/>
              <a:gd name="T106" fmla="*/ 2147483646 w 201"/>
              <a:gd name="T107" fmla="*/ 2147483646 h 319"/>
              <a:gd name="T108" fmla="*/ 2147483646 w 201"/>
              <a:gd name="T109" fmla="*/ 2147483646 h 319"/>
              <a:gd name="T110" fmla="*/ 2147483646 w 201"/>
              <a:gd name="T111" fmla="*/ 2147483646 h 31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01" h="319">
                <a:moveTo>
                  <a:pt x="84" y="267"/>
                </a:moveTo>
                <a:lnTo>
                  <a:pt x="88" y="270"/>
                </a:lnTo>
                <a:lnTo>
                  <a:pt x="93" y="277"/>
                </a:lnTo>
                <a:lnTo>
                  <a:pt x="97" y="283"/>
                </a:lnTo>
                <a:lnTo>
                  <a:pt x="95" y="290"/>
                </a:lnTo>
                <a:lnTo>
                  <a:pt x="88" y="294"/>
                </a:lnTo>
                <a:lnTo>
                  <a:pt x="82" y="296"/>
                </a:lnTo>
                <a:lnTo>
                  <a:pt x="78" y="301"/>
                </a:lnTo>
                <a:lnTo>
                  <a:pt x="80" y="308"/>
                </a:lnTo>
                <a:lnTo>
                  <a:pt x="82" y="315"/>
                </a:lnTo>
                <a:lnTo>
                  <a:pt x="85" y="318"/>
                </a:lnTo>
                <a:lnTo>
                  <a:pt x="92" y="319"/>
                </a:lnTo>
                <a:lnTo>
                  <a:pt x="104" y="319"/>
                </a:lnTo>
                <a:lnTo>
                  <a:pt x="116" y="319"/>
                </a:lnTo>
                <a:lnTo>
                  <a:pt x="123" y="318"/>
                </a:lnTo>
                <a:lnTo>
                  <a:pt x="129" y="316"/>
                </a:lnTo>
                <a:lnTo>
                  <a:pt x="136" y="312"/>
                </a:lnTo>
                <a:lnTo>
                  <a:pt x="144" y="309"/>
                </a:lnTo>
                <a:lnTo>
                  <a:pt x="151" y="305"/>
                </a:lnTo>
                <a:lnTo>
                  <a:pt x="158" y="304"/>
                </a:lnTo>
                <a:lnTo>
                  <a:pt x="164" y="304"/>
                </a:lnTo>
                <a:lnTo>
                  <a:pt x="171" y="306"/>
                </a:lnTo>
                <a:lnTo>
                  <a:pt x="176" y="306"/>
                </a:lnTo>
                <a:lnTo>
                  <a:pt x="182" y="305"/>
                </a:lnTo>
                <a:lnTo>
                  <a:pt x="187" y="300"/>
                </a:lnTo>
                <a:lnTo>
                  <a:pt x="191" y="294"/>
                </a:lnTo>
                <a:lnTo>
                  <a:pt x="197" y="289"/>
                </a:lnTo>
                <a:lnTo>
                  <a:pt x="198" y="285"/>
                </a:lnTo>
                <a:lnTo>
                  <a:pt x="191" y="279"/>
                </a:lnTo>
                <a:lnTo>
                  <a:pt x="180" y="273"/>
                </a:lnTo>
                <a:lnTo>
                  <a:pt x="173" y="270"/>
                </a:lnTo>
                <a:lnTo>
                  <a:pt x="169" y="266"/>
                </a:lnTo>
                <a:lnTo>
                  <a:pt x="172" y="263"/>
                </a:lnTo>
                <a:lnTo>
                  <a:pt x="177" y="259"/>
                </a:lnTo>
                <a:lnTo>
                  <a:pt x="181" y="256"/>
                </a:lnTo>
                <a:lnTo>
                  <a:pt x="182" y="251"/>
                </a:lnTo>
                <a:lnTo>
                  <a:pt x="182" y="244"/>
                </a:lnTo>
                <a:lnTo>
                  <a:pt x="180" y="238"/>
                </a:lnTo>
                <a:lnTo>
                  <a:pt x="179" y="235"/>
                </a:lnTo>
                <a:lnTo>
                  <a:pt x="179" y="232"/>
                </a:lnTo>
                <a:lnTo>
                  <a:pt x="182" y="227"/>
                </a:lnTo>
                <a:lnTo>
                  <a:pt x="188" y="219"/>
                </a:lnTo>
                <a:lnTo>
                  <a:pt x="195" y="209"/>
                </a:lnTo>
                <a:lnTo>
                  <a:pt x="197" y="197"/>
                </a:lnTo>
                <a:lnTo>
                  <a:pt x="190" y="187"/>
                </a:lnTo>
                <a:lnTo>
                  <a:pt x="177" y="179"/>
                </a:lnTo>
                <a:lnTo>
                  <a:pt x="168" y="173"/>
                </a:lnTo>
                <a:lnTo>
                  <a:pt x="165" y="168"/>
                </a:lnTo>
                <a:lnTo>
                  <a:pt x="168" y="162"/>
                </a:lnTo>
                <a:lnTo>
                  <a:pt x="177" y="156"/>
                </a:lnTo>
                <a:lnTo>
                  <a:pt x="188" y="149"/>
                </a:lnTo>
                <a:lnTo>
                  <a:pt x="195" y="139"/>
                </a:lnTo>
                <a:lnTo>
                  <a:pt x="195" y="130"/>
                </a:lnTo>
                <a:lnTo>
                  <a:pt x="192" y="120"/>
                </a:lnTo>
                <a:lnTo>
                  <a:pt x="194" y="109"/>
                </a:lnTo>
                <a:lnTo>
                  <a:pt x="195" y="100"/>
                </a:lnTo>
                <a:lnTo>
                  <a:pt x="196" y="90"/>
                </a:lnTo>
                <a:lnTo>
                  <a:pt x="197" y="77"/>
                </a:lnTo>
                <a:lnTo>
                  <a:pt x="199" y="65"/>
                </a:lnTo>
                <a:lnTo>
                  <a:pt x="201" y="55"/>
                </a:lnTo>
                <a:lnTo>
                  <a:pt x="196" y="52"/>
                </a:lnTo>
                <a:lnTo>
                  <a:pt x="189" y="54"/>
                </a:lnTo>
                <a:lnTo>
                  <a:pt x="183" y="54"/>
                </a:lnTo>
                <a:lnTo>
                  <a:pt x="183" y="51"/>
                </a:lnTo>
                <a:lnTo>
                  <a:pt x="190" y="40"/>
                </a:lnTo>
                <a:lnTo>
                  <a:pt x="197" y="29"/>
                </a:lnTo>
                <a:lnTo>
                  <a:pt x="199" y="18"/>
                </a:lnTo>
                <a:lnTo>
                  <a:pt x="198" y="10"/>
                </a:lnTo>
                <a:lnTo>
                  <a:pt x="194" y="6"/>
                </a:lnTo>
                <a:lnTo>
                  <a:pt x="192" y="5"/>
                </a:lnTo>
                <a:lnTo>
                  <a:pt x="190" y="5"/>
                </a:lnTo>
                <a:lnTo>
                  <a:pt x="189" y="5"/>
                </a:lnTo>
                <a:lnTo>
                  <a:pt x="187" y="5"/>
                </a:lnTo>
                <a:lnTo>
                  <a:pt x="179" y="6"/>
                </a:lnTo>
                <a:lnTo>
                  <a:pt x="173" y="3"/>
                </a:lnTo>
                <a:lnTo>
                  <a:pt x="168" y="1"/>
                </a:lnTo>
                <a:lnTo>
                  <a:pt x="164" y="0"/>
                </a:lnTo>
                <a:lnTo>
                  <a:pt x="163" y="0"/>
                </a:lnTo>
                <a:lnTo>
                  <a:pt x="161" y="0"/>
                </a:lnTo>
                <a:lnTo>
                  <a:pt x="160" y="1"/>
                </a:lnTo>
                <a:lnTo>
                  <a:pt x="159" y="2"/>
                </a:lnTo>
                <a:lnTo>
                  <a:pt x="156" y="5"/>
                </a:lnTo>
                <a:lnTo>
                  <a:pt x="151" y="6"/>
                </a:lnTo>
                <a:lnTo>
                  <a:pt x="145" y="6"/>
                </a:lnTo>
                <a:lnTo>
                  <a:pt x="139" y="7"/>
                </a:lnTo>
                <a:lnTo>
                  <a:pt x="135" y="8"/>
                </a:lnTo>
                <a:lnTo>
                  <a:pt x="129" y="9"/>
                </a:lnTo>
                <a:lnTo>
                  <a:pt x="126" y="10"/>
                </a:lnTo>
                <a:lnTo>
                  <a:pt x="123" y="14"/>
                </a:lnTo>
                <a:lnTo>
                  <a:pt x="121" y="17"/>
                </a:lnTo>
                <a:lnTo>
                  <a:pt x="119" y="18"/>
                </a:lnTo>
                <a:lnTo>
                  <a:pt x="115" y="18"/>
                </a:lnTo>
                <a:lnTo>
                  <a:pt x="108" y="20"/>
                </a:lnTo>
                <a:lnTo>
                  <a:pt x="100" y="23"/>
                </a:lnTo>
                <a:lnTo>
                  <a:pt x="93" y="26"/>
                </a:lnTo>
                <a:lnTo>
                  <a:pt x="87" y="31"/>
                </a:lnTo>
                <a:lnTo>
                  <a:pt x="82" y="39"/>
                </a:lnTo>
                <a:lnTo>
                  <a:pt x="80" y="47"/>
                </a:lnTo>
                <a:lnTo>
                  <a:pt x="81" y="54"/>
                </a:lnTo>
                <a:lnTo>
                  <a:pt x="81" y="59"/>
                </a:lnTo>
                <a:lnTo>
                  <a:pt x="80" y="60"/>
                </a:lnTo>
                <a:lnTo>
                  <a:pt x="74" y="61"/>
                </a:lnTo>
                <a:lnTo>
                  <a:pt x="67" y="62"/>
                </a:lnTo>
                <a:lnTo>
                  <a:pt x="60" y="66"/>
                </a:lnTo>
                <a:lnTo>
                  <a:pt x="59" y="70"/>
                </a:lnTo>
                <a:lnTo>
                  <a:pt x="57" y="74"/>
                </a:lnTo>
                <a:lnTo>
                  <a:pt x="52" y="77"/>
                </a:lnTo>
                <a:lnTo>
                  <a:pt x="46" y="81"/>
                </a:lnTo>
                <a:lnTo>
                  <a:pt x="43" y="84"/>
                </a:lnTo>
                <a:lnTo>
                  <a:pt x="40" y="89"/>
                </a:lnTo>
                <a:lnTo>
                  <a:pt x="37" y="93"/>
                </a:lnTo>
                <a:lnTo>
                  <a:pt x="35" y="99"/>
                </a:lnTo>
                <a:lnTo>
                  <a:pt x="38" y="107"/>
                </a:lnTo>
                <a:lnTo>
                  <a:pt x="44" y="115"/>
                </a:lnTo>
                <a:lnTo>
                  <a:pt x="47" y="122"/>
                </a:lnTo>
                <a:lnTo>
                  <a:pt x="49" y="128"/>
                </a:lnTo>
                <a:lnTo>
                  <a:pt x="47" y="132"/>
                </a:lnTo>
                <a:lnTo>
                  <a:pt x="45" y="138"/>
                </a:lnTo>
                <a:lnTo>
                  <a:pt x="44" y="143"/>
                </a:lnTo>
                <a:lnTo>
                  <a:pt x="43" y="143"/>
                </a:lnTo>
                <a:lnTo>
                  <a:pt x="38" y="136"/>
                </a:lnTo>
                <a:lnTo>
                  <a:pt x="34" y="126"/>
                </a:lnTo>
                <a:lnTo>
                  <a:pt x="31" y="118"/>
                </a:lnTo>
                <a:lnTo>
                  <a:pt x="28" y="113"/>
                </a:lnTo>
                <a:lnTo>
                  <a:pt x="24" y="114"/>
                </a:lnTo>
                <a:lnTo>
                  <a:pt x="21" y="118"/>
                </a:lnTo>
                <a:lnTo>
                  <a:pt x="16" y="123"/>
                </a:lnTo>
                <a:lnTo>
                  <a:pt x="12" y="128"/>
                </a:lnTo>
                <a:lnTo>
                  <a:pt x="9" y="132"/>
                </a:lnTo>
                <a:lnTo>
                  <a:pt x="7" y="141"/>
                </a:lnTo>
                <a:lnTo>
                  <a:pt x="4" y="153"/>
                </a:lnTo>
                <a:lnTo>
                  <a:pt x="0" y="166"/>
                </a:lnTo>
                <a:lnTo>
                  <a:pt x="0" y="176"/>
                </a:lnTo>
                <a:lnTo>
                  <a:pt x="1" y="184"/>
                </a:lnTo>
                <a:lnTo>
                  <a:pt x="2" y="190"/>
                </a:lnTo>
                <a:lnTo>
                  <a:pt x="6" y="195"/>
                </a:lnTo>
                <a:lnTo>
                  <a:pt x="12" y="198"/>
                </a:lnTo>
                <a:lnTo>
                  <a:pt x="19" y="199"/>
                </a:lnTo>
                <a:lnTo>
                  <a:pt x="23" y="200"/>
                </a:lnTo>
                <a:lnTo>
                  <a:pt x="27" y="200"/>
                </a:lnTo>
                <a:lnTo>
                  <a:pt x="30" y="199"/>
                </a:lnTo>
                <a:lnTo>
                  <a:pt x="31" y="200"/>
                </a:lnTo>
                <a:lnTo>
                  <a:pt x="30" y="205"/>
                </a:lnTo>
                <a:lnTo>
                  <a:pt x="28" y="211"/>
                </a:lnTo>
                <a:lnTo>
                  <a:pt x="24" y="215"/>
                </a:lnTo>
                <a:lnTo>
                  <a:pt x="23" y="219"/>
                </a:lnTo>
                <a:lnTo>
                  <a:pt x="24" y="224"/>
                </a:lnTo>
                <a:lnTo>
                  <a:pt x="28" y="229"/>
                </a:lnTo>
                <a:lnTo>
                  <a:pt x="31" y="234"/>
                </a:lnTo>
                <a:lnTo>
                  <a:pt x="36" y="238"/>
                </a:lnTo>
                <a:lnTo>
                  <a:pt x="44" y="245"/>
                </a:lnTo>
                <a:lnTo>
                  <a:pt x="54" y="248"/>
                </a:lnTo>
                <a:lnTo>
                  <a:pt x="63" y="244"/>
                </a:lnTo>
                <a:lnTo>
                  <a:pt x="70" y="237"/>
                </a:lnTo>
                <a:lnTo>
                  <a:pt x="75" y="232"/>
                </a:lnTo>
                <a:lnTo>
                  <a:pt x="77" y="229"/>
                </a:lnTo>
                <a:lnTo>
                  <a:pt x="82" y="230"/>
                </a:lnTo>
                <a:lnTo>
                  <a:pt x="88" y="234"/>
                </a:lnTo>
                <a:lnTo>
                  <a:pt x="96" y="240"/>
                </a:lnTo>
                <a:lnTo>
                  <a:pt x="104" y="247"/>
                </a:lnTo>
                <a:lnTo>
                  <a:pt x="111" y="256"/>
                </a:lnTo>
                <a:lnTo>
                  <a:pt x="113" y="263"/>
                </a:lnTo>
                <a:lnTo>
                  <a:pt x="113" y="264"/>
                </a:lnTo>
                <a:lnTo>
                  <a:pt x="110" y="262"/>
                </a:lnTo>
                <a:lnTo>
                  <a:pt x="103" y="256"/>
                </a:lnTo>
                <a:lnTo>
                  <a:pt x="93" y="252"/>
                </a:lnTo>
                <a:lnTo>
                  <a:pt x="85" y="252"/>
                </a:lnTo>
                <a:lnTo>
                  <a:pt x="82" y="258"/>
                </a:lnTo>
                <a:lnTo>
                  <a:pt x="84" y="26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58" name="Freeform 440"/>
          <p:cNvSpPr>
            <a:spLocks/>
          </p:cNvSpPr>
          <p:nvPr/>
        </p:nvSpPr>
        <p:spPr bwMode="auto">
          <a:xfrm>
            <a:off x="5005544" y="2435012"/>
            <a:ext cx="27385" cy="13097"/>
          </a:xfrm>
          <a:custGeom>
            <a:avLst/>
            <a:gdLst>
              <a:gd name="T0" fmla="*/ 2147483646 w 34"/>
              <a:gd name="T1" fmla="*/ 0 h 18"/>
              <a:gd name="T2" fmla="*/ 2147483646 w 34"/>
              <a:gd name="T3" fmla="*/ 2147483646 h 18"/>
              <a:gd name="T4" fmla="*/ 2147483646 w 34"/>
              <a:gd name="T5" fmla="*/ 2147483646 h 18"/>
              <a:gd name="T6" fmla="*/ 2147483646 w 34"/>
              <a:gd name="T7" fmla="*/ 2147483646 h 18"/>
              <a:gd name="T8" fmla="*/ 2147483646 w 34"/>
              <a:gd name="T9" fmla="*/ 2147483646 h 18"/>
              <a:gd name="T10" fmla="*/ 2147483646 w 34"/>
              <a:gd name="T11" fmla="*/ 2147483646 h 18"/>
              <a:gd name="T12" fmla="*/ 2147483646 w 34"/>
              <a:gd name="T13" fmla="*/ 2147483646 h 18"/>
              <a:gd name="T14" fmla="*/ 2147483646 w 34"/>
              <a:gd name="T15" fmla="*/ 2147483646 h 18"/>
              <a:gd name="T16" fmla="*/ 2147483646 w 34"/>
              <a:gd name="T17" fmla="*/ 2147483646 h 18"/>
              <a:gd name="T18" fmla="*/ 2147483646 w 34"/>
              <a:gd name="T19" fmla="*/ 2147483646 h 18"/>
              <a:gd name="T20" fmla="*/ 0 w 34"/>
              <a:gd name="T21" fmla="*/ 2147483646 h 18"/>
              <a:gd name="T22" fmla="*/ 0 w 34"/>
              <a:gd name="T23" fmla="*/ 2147483646 h 18"/>
              <a:gd name="T24" fmla="*/ 2147483646 w 34"/>
              <a:gd name="T25" fmla="*/ 2147483646 h 18"/>
              <a:gd name="T26" fmla="*/ 2147483646 w 34"/>
              <a:gd name="T27" fmla="*/ 2147483646 h 18"/>
              <a:gd name="T28" fmla="*/ 2147483646 w 34"/>
              <a:gd name="T29" fmla="*/ 2147483646 h 18"/>
              <a:gd name="T30" fmla="*/ 2147483646 w 34"/>
              <a:gd name="T31" fmla="*/ 2147483646 h 18"/>
              <a:gd name="T32" fmla="*/ 2147483646 w 34"/>
              <a:gd name="T33" fmla="*/ 0 h 1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34" h="18">
                <a:moveTo>
                  <a:pt x="31" y="0"/>
                </a:moveTo>
                <a:lnTo>
                  <a:pt x="32" y="1"/>
                </a:lnTo>
                <a:lnTo>
                  <a:pt x="34" y="3"/>
                </a:lnTo>
                <a:lnTo>
                  <a:pt x="34" y="6"/>
                </a:lnTo>
                <a:lnTo>
                  <a:pt x="30" y="10"/>
                </a:lnTo>
                <a:lnTo>
                  <a:pt x="24" y="14"/>
                </a:lnTo>
                <a:lnTo>
                  <a:pt x="22" y="16"/>
                </a:lnTo>
                <a:lnTo>
                  <a:pt x="19" y="18"/>
                </a:lnTo>
                <a:lnTo>
                  <a:pt x="12" y="18"/>
                </a:lnTo>
                <a:lnTo>
                  <a:pt x="4" y="16"/>
                </a:lnTo>
                <a:lnTo>
                  <a:pt x="0" y="13"/>
                </a:lnTo>
                <a:lnTo>
                  <a:pt x="0" y="9"/>
                </a:lnTo>
                <a:lnTo>
                  <a:pt x="4" y="7"/>
                </a:lnTo>
                <a:lnTo>
                  <a:pt x="14" y="4"/>
                </a:lnTo>
                <a:lnTo>
                  <a:pt x="22" y="2"/>
                </a:lnTo>
                <a:lnTo>
                  <a:pt x="29" y="1"/>
                </a:lnTo>
                <a:lnTo>
                  <a:pt x="31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59" name="Freeform 441"/>
          <p:cNvSpPr>
            <a:spLocks/>
          </p:cNvSpPr>
          <p:nvPr/>
        </p:nvSpPr>
        <p:spPr bwMode="auto">
          <a:xfrm>
            <a:off x="4991254" y="2400484"/>
            <a:ext cx="25004" cy="35719"/>
          </a:xfrm>
          <a:custGeom>
            <a:avLst/>
            <a:gdLst>
              <a:gd name="T0" fmla="*/ 2147483646 w 34"/>
              <a:gd name="T1" fmla="*/ 2147483646 h 46"/>
              <a:gd name="T2" fmla="*/ 2147483646 w 34"/>
              <a:gd name="T3" fmla="*/ 2147483646 h 46"/>
              <a:gd name="T4" fmla="*/ 2147483646 w 34"/>
              <a:gd name="T5" fmla="*/ 2147483646 h 46"/>
              <a:gd name="T6" fmla="*/ 2147483646 w 34"/>
              <a:gd name="T7" fmla="*/ 0 h 46"/>
              <a:gd name="T8" fmla="*/ 2147483646 w 34"/>
              <a:gd name="T9" fmla="*/ 0 h 46"/>
              <a:gd name="T10" fmla="*/ 2147483646 w 34"/>
              <a:gd name="T11" fmla="*/ 2147483646 h 46"/>
              <a:gd name="T12" fmla="*/ 0 w 34"/>
              <a:gd name="T13" fmla="*/ 2147483646 h 46"/>
              <a:gd name="T14" fmla="*/ 2147483646 w 34"/>
              <a:gd name="T15" fmla="*/ 2147483646 h 46"/>
              <a:gd name="T16" fmla="*/ 2147483646 w 34"/>
              <a:gd name="T17" fmla="*/ 2147483646 h 46"/>
              <a:gd name="T18" fmla="*/ 2147483646 w 34"/>
              <a:gd name="T19" fmla="*/ 2147483646 h 46"/>
              <a:gd name="T20" fmla="*/ 2147483646 w 34"/>
              <a:gd name="T21" fmla="*/ 2147483646 h 46"/>
              <a:gd name="T22" fmla="*/ 2147483646 w 34"/>
              <a:gd name="T23" fmla="*/ 2147483646 h 46"/>
              <a:gd name="T24" fmla="*/ 2147483646 w 34"/>
              <a:gd name="T25" fmla="*/ 2147483646 h 46"/>
              <a:gd name="T26" fmla="*/ 2147483646 w 34"/>
              <a:gd name="T27" fmla="*/ 2147483646 h 46"/>
              <a:gd name="T28" fmla="*/ 2147483646 w 34"/>
              <a:gd name="T29" fmla="*/ 2147483646 h 46"/>
              <a:gd name="T30" fmla="*/ 2147483646 w 34"/>
              <a:gd name="T31" fmla="*/ 2147483646 h 46"/>
              <a:gd name="T32" fmla="*/ 2147483646 w 34"/>
              <a:gd name="T33" fmla="*/ 2147483646 h 46"/>
              <a:gd name="T34" fmla="*/ 2147483646 w 34"/>
              <a:gd name="T35" fmla="*/ 2147483646 h 46"/>
              <a:gd name="T36" fmla="*/ 2147483646 w 34"/>
              <a:gd name="T37" fmla="*/ 2147483646 h 46"/>
              <a:gd name="T38" fmla="*/ 2147483646 w 34"/>
              <a:gd name="T39" fmla="*/ 2147483646 h 46"/>
              <a:gd name="T40" fmla="*/ 2147483646 w 34"/>
              <a:gd name="T41" fmla="*/ 2147483646 h 46"/>
              <a:gd name="T42" fmla="*/ 2147483646 w 34"/>
              <a:gd name="T43" fmla="*/ 2147483646 h 46"/>
              <a:gd name="T44" fmla="*/ 2147483646 w 34"/>
              <a:gd name="T45" fmla="*/ 2147483646 h 46"/>
              <a:gd name="T46" fmla="*/ 2147483646 w 34"/>
              <a:gd name="T47" fmla="*/ 2147483646 h 46"/>
              <a:gd name="T48" fmla="*/ 2147483646 w 34"/>
              <a:gd name="T49" fmla="*/ 2147483646 h 4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4" h="46">
                <a:moveTo>
                  <a:pt x="22" y="14"/>
                </a:moveTo>
                <a:lnTo>
                  <a:pt x="20" y="10"/>
                </a:lnTo>
                <a:lnTo>
                  <a:pt x="14" y="5"/>
                </a:lnTo>
                <a:lnTo>
                  <a:pt x="7" y="0"/>
                </a:lnTo>
                <a:lnTo>
                  <a:pt x="3" y="0"/>
                </a:lnTo>
                <a:lnTo>
                  <a:pt x="1" y="5"/>
                </a:lnTo>
                <a:lnTo>
                  <a:pt x="0" y="10"/>
                </a:lnTo>
                <a:lnTo>
                  <a:pt x="1" y="15"/>
                </a:lnTo>
                <a:lnTo>
                  <a:pt x="1" y="20"/>
                </a:lnTo>
                <a:lnTo>
                  <a:pt x="3" y="27"/>
                </a:lnTo>
                <a:lnTo>
                  <a:pt x="4" y="36"/>
                </a:lnTo>
                <a:lnTo>
                  <a:pt x="7" y="43"/>
                </a:lnTo>
                <a:lnTo>
                  <a:pt x="11" y="46"/>
                </a:lnTo>
                <a:lnTo>
                  <a:pt x="16" y="46"/>
                </a:lnTo>
                <a:lnTo>
                  <a:pt x="21" y="44"/>
                </a:lnTo>
                <a:lnTo>
                  <a:pt x="26" y="42"/>
                </a:lnTo>
                <a:lnTo>
                  <a:pt x="29" y="38"/>
                </a:lnTo>
                <a:lnTo>
                  <a:pt x="31" y="33"/>
                </a:lnTo>
                <a:lnTo>
                  <a:pt x="34" y="30"/>
                </a:lnTo>
                <a:lnTo>
                  <a:pt x="34" y="27"/>
                </a:lnTo>
                <a:lnTo>
                  <a:pt x="30" y="22"/>
                </a:lnTo>
                <a:lnTo>
                  <a:pt x="26" y="17"/>
                </a:lnTo>
                <a:lnTo>
                  <a:pt x="23" y="15"/>
                </a:lnTo>
                <a:lnTo>
                  <a:pt x="22" y="1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60" name="Freeform 442"/>
          <p:cNvSpPr>
            <a:spLocks/>
          </p:cNvSpPr>
          <p:nvPr/>
        </p:nvSpPr>
        <p:spPr bwMode="auto">
          <a:xfrm>
            <a:off x="4941249" y="2383814"/>
            <a:ext cx="45244" cy="51197"/>
          </a:xfrm>
          <a:custGeom>
            <a:avLst/>
            <a:gdLst>
              <a:gd name="T0" fmla="*/ 2147483646 w 58"/>
              <a:gd name="T1" fmla="*/ 2147483646 h 67"/>
              <a:gd name="T2" fmla="*/ 2147483646 w 58"/>
              <a:gd name="T3" fmla="*/ 2147483646 h 67"/>
              <a:gd name="T4" fmla="*/ 2147483646 w 58"/>
              <a:gd name="T5" fmla="*/ 2147483646 h 67"/>
              <a:gd name="T6" fmla="*/ 2147483646 w 58"/>
              <a:gd name="T7" fmla="*/ 2147483646 h 67"/>
              <a:gd name="T8" fmla="*/ 2147483646 w 58"/>
              <a:gd name="T9" fmla="*/ 2147483646 h 67"/>
              <a:gd name="T10" fmla="*/ 2147483646 w 58"/>
              <a:gd name="T11" fmla="*/ 2147483646 h 67"/>
              <a:gd name="T12" fmla="*/ 2147483646 w 58"/>
              <a:gd name="T13" fmla="*/ 2147483646 h 67"/>
              <a:gd name="T14" fmla="*/ 2147483646 w 58"/>
              <a:gd name="T15" fmla="*/ 2147483646 h 67"/>
              <a:gd name="T16" fmla="*/ 2147483646 w 58"/>
              <a:gd name="T17" fmla="*/ 2147483646 h 67"/>
              <a:gd name="T18" fmla="*/ 2147483646 w 58"/>
              <a:gd name="T19" fmla="*/ 2147483646 h 67"/>
              <a:gd name="T20" fmla="*/ 2147483646 w 58"/>
              <a:gd name="T21" fmla="*/ 2147483646 h 67"/>
              <a:gd name="T22" fmla="*/ 2147483646 w 58"/>
              <a:gd name="T23" fmla="*/ 2147483646 h 67"/>
              <a:gd name="T24" fmla="*/ 2147483646 w 58"/>
              <a:gd name="T25" fmla="*/ 2147483646 h 67"/>
              <a:gd name="T26" fmla="*/ 2147483646 w 58"/>
              <a:gd name="T27" fmla="*/ 2147483646 h 67"/>
              <a:gd name="T28" fmla="*/ 2147483646 w 58"/>
              <a:gd name="T29" fmla="*/ 2147483646 h 67"/>
              <a:gd name="T30" fmla="*/ 2147483646 w 58"/>
              <a:gd name="T31" fmla="*/ 2147483646 h 67"/>
              <a:gd name="T32" fmla="*/ 2147483646 w 58"/>
              <a:gd name="T33" fmla="*/ 2147483646 h 67"/>
              <a:gd name="T34" fmla="*/ 2147483646 w 58"/>
              <a:gd name="T35" fmla="*/ 2147483646 h 67"/>
              <a:gd name="T36" fmla="*/ 2147483646 w 58"/>
              <a:gd name="T37" fmla="*/ 2147483646 h 67"/>
              <a:gd name="T38" fmla="*/ 2147483646 w 58"/>
              <a:gd name="T39" fmla="*/ 2147483646 h 67"/>
              <a:gd name="T40" fmla="*/ 2147483646 w 58"/>
              <a:gd name="T41" fmla="*/ 2147483646 h 67"/>
              <a:gd name="T42" fmla="*/ 2147483646 w 58"/>
              <a:gd name="T43" fmla="*/ 2147483646 h 67"/>
              <a:gd name="T44" fmla="*/ 2147483646 w 58"/>
              <a:gd name="T45" fmla="*/ 2147483646 h 67"/>
              <a:gd name="T46" fmla="*/ 0 w 58"/>
              <a:gd name="T47" fmla="*/ 2147483646 h 67"/>
              <a:gd name="T48" fmla="*/ 2147483646 w 58"/>
              <a:gd name="T49" fmla="*/ 0 h 67"/>
              <a:gd name="T50" fmla="*/ 2147483646 w 58"/>
              <a:gd name="T51" fmla="*/ 0 h 67"/>
              <a:gd name="T52" fmla="*/ 2147483646 w 58"/>
              <a:gd name="T53" fmla="*/ 0 h 67"/>
              <a:gd name="T54" fmla="*/ 2147483646 w 58"/>
              <a:gd name="T55" fmla="*/ 2147483646 h 67"/>
              <a:gd name="T56" fmla="*/ 2147483646 w 58"/>
              <a:gd name="T57" fmla="*/ 2147483646 h 67"/>
              <a:gd name="T58" fmla="*/ 2147483646 w 58"/>
              <a:gd name="T59" fmla="*/ 2147483646 h 67"/>
              <a:gd name="T60" fmla="*/ 2147483646 w 58"/>
              <a:gd name="T61" fmla="*/ 2147483646 h 67"/>
              <a:gd name="T62" fmla="*/ 2147483646 w 58"/>
              <a:gd name="T63" fmla="*/ 2147483646 h 67"/>
              <a:gd name="T64" fmla="*/ 2147483646 w 58"/>
              <a:gd name="T65" fmla="*/ 2147483646 h 67"/>
              <a:gd name="T66" fmla="*/ 2147483646 w 58"/>
              <a:gd name="T67" fmla="*/ 2147483646 h 67"/>
              <a:gd name="T68" fmla="*/ 2147483646 w 58"/>
              <a:gd name="T69" fmla="*/ 2147483646 h 67"/>
              <a:gd name="T70" fmla="*/ 2147483646 w 58"/>
              <a:gd name="T71" fmla="*/ 2147483646 h 67"/>
              <a:gd name="T72" fmla="*/ 2147483646 w 58"/>
              <a:gd name="T73" fmla="*/ 2147483646 h 6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58" h="67">
                <a:moveTo>
                  <a:pt x="53" y="34"/>
                </a:moveTo>
                <a:lnTo>
                  <a:pt x="54" y="37"/>
                </a:lnTo>
                <a:lnTo>
                  <a:pt x="57" y="44"/>
                </a:lnTo>
                <a:lnTo>
                  <a:pt x="58" y="53"/>
                </a:lnTo>
                <a:lnTo>
                  <a:pt x="57" y="60"/>
                </a:lnTo>
                <a:lnTo>
                  <a:pt x="54" y="64"/>
                </a:lnTo>
                <a:lnTo>
                  <a:pt x="52" y="66"/>
                </a:lnTo>
                <a:lnTo>
                  <a:pt x="48" y="67"/>
                </a:lnTo>
                <a:lnTo>
                  <a:pt x="44" y="65"/>
                </a:lnTo>
                <a:lnTo>
                  <a:pt x="39" y="62"/>
                </a:lnTo>
                <a:lnTo>
                  <a:pt x="35" y="60"/>
                </a:lnTo>
                <a:lnTo>
                  <a:pt x="32" y="58"/>
                </a:lnTo>
                <a:lnTo>
                  <a:pt x="29" y="53"/>
                </a:lnTo>
                <a:lnTo>
                  <a:pt x="24" y="50"/>
                </a:lnTo>
                <a:lnTo>
                  <a:pt x="17" y="49"/>
                </a:lnTo>
                <a:lnTo>
                  <a:pt x="12" y="47"/>
                </a:lnTo>
                <a:lnTo>
                  <a:pt x="8" y="42"/>
                </a:lnTo>
                <a:lnTo>
                  <a:pt x="9" y="37"/>
                </a:lnTo>
                <a:lnTo>
                  <a:pt x="13" y="37"/>
                </a:lnTo>
                <a:lnTo>
                  <a:pt x="15" y="36"/>
                </a:lnTo>
                <a:lnTo>
                  <a:pt x="13" y="30"/>
                </a:lnTo>
                <a:lnTo>
                  <a:pt x="7" y="20"/>
                </a:lnTo>
                <a:lnTo>
                  <a:pt x="2" y="11"/>
                </a:lnTo>
                <a:lnTo>
                  <a:pt x="0" y="4"/>
                </a:lnTo>
                <a:lnTo>
                  <a:pt x="4" y="0"/>
                </a:lnTo>
                <a:lnTo>
                  <a:pt x="9" y="0"/>
                </a:lnTo>
                <a:lnTo>
                  <a:pt x="14" y="0"/>
                </a:lnTo>
                <a:lnTo>
                  <a:pt x="19" y="2"/>
                </a:lnTo>
                <a:lnTo>
                  <a:pt x="23" y="8"/>
                </a:lnTo>
                <a:lnTo>
                  <a:pt x="28" y="13"/>
                </a:lnTo>
                <a:lnTo>
                  <a:pt x="34" y="15"/>
                </a:lnTo>
                <a:lnTo>
                  <a:pt x="38" y="16"/>
                </a:lnTo>
                <a:lnTo>
                  <a:pt x="40" y="19"/>
                </a:lnTo>
                <a:lnTo>
                  <a:pt x="43" y="24"/>
                </a:lnTo>
                <a:lnTo>
                  <a:pt x="47" y="29"/>
                </a:lnTo>
                <a:lnTo>
                  <a:pt x="51" y="32"/>
                </a:lnTo>
                <a:lnTo>
                  <a:pt x="53" y="3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61" name="Freeform 443"/>
          <p:cNvSpPr>
            <a:spLocks/>
          </p:cNvSpPr>
          <p:nvPr/>
        </p:nvSpPr>
        <p:spPr bwMode="auto">
          <a:xfrm>
            <a:off x="4759084" y="2569552"/>
            <a:ext cx="202406" cy="176213"/>
          </a:xfrm>
          <a:custGeom>
            <a:avLst/>
            <a:gdLst>
              <a:gd name="T0" fmla="*/ 2147483646 w 249"/>
              <a:gd name="T1" fmla="*/ 2147483646 h 231"/>
              <a:gd name="T2" fmla="*/ 2147483646 w 249"/>
              <a:gd name="T3" fmla="*/ 2147483646 h 231"/>
              <a:gd name="T4" fmla="*/ 2147483646 w 249"/>
              <a:gd name="T5" fmla="*/ 2147483646 h 231"/>
              <a:gd name="T6" fmla="*/ 2147483646 w 249"/>
              <a:gd name="T7" fmla="*/ 2147483646 h 231"/>
              <a:gd name="T8" fmla="*/ 2147483646 w 249"/>
              <a:gd name="T9" fmla="*/ 2147483646 h 231"/>
              <a:gd name="T10" fmla="*/ 2147483646 w 249"/>
              <a:gd name="T11" fmla="*/ 2147483646 h 231"/>
              <a:gd name="T12" fmla="*/ 2147483646 w 249"/>
              <a:gd name="T13" fmla="*/ 2147483646 h 231"/>
              <a:gd name="T14" fmla="*/ 2147483646 w 249"/>
              <a:gd name="T15" fmla="*/ 2147483646 h 231"/>
              <a:gd name="T16" fmla="*/ 2147483646 w 249"/>
              <a:gd name="T17" fmla="*/ 2147483646 h 231"/>
              <a:gd name="T18" fmla="*/ 2147483646 w 249"/>
              <a:gd name="T19" fmla="*/ 2147483646 h 231"/>
              <a:gd name="T20" fmla="*/ 2147483646 w 249"/>
              <a:gd name="T21" fmla="*/ 2147483646 h 231"/>
              <a:gd name="T22" fmla="*/ 2147483646 w 249"/>
              <a:gd name="T23" fmla="*/ 2147483646 h 231"/>
              <a:gd name="T24" fmla="*/ 2147483646 w 249"/>
              <a:gd name="T25" fmla="*/ 2147483646 h 231"/>
              <a:gd name="T26" fmla="*/ 2147483646 w 249"/>
              <a:gd name="T27" fmla="*/ 2147483646 h 231"/>
              <a:gd name="T28" fmla="*/ 2147483646 w 249"/>
              <a:gd name="T29" fmla="*/ 2147483646 h 231"/>
              <a:gd name="T30" fmla="*/ 2147483646 w 249"/>
              <a:gd name="T31" fmla="*/ 2147483646 h 231"/>
              <a:gd name="T32" fmla="*/ 2147483646 w 249"/>
              <a:gd name="T33" fmla="*/ 2147483646 h 231"/>
              <a:gd name="T34" fmla="*/ 2147483646 w 249"/>
              <a:gd name="T35" fmla="*/ 2147483646 h 231"/>
              <a:gd name="T36" fmla="*/ 2147483646 w 249"/>
              <a:gd name="T37" fmla="*/ 2147483646 h 231"/>
              <a:gd name="T38" fmla="*/ 2147483646 w 249"/>
              <a:gd name="T39" fmla="*/ 2147483646 h 231"/>
              <a:gd name="T40" fmla="*/ 2147483646 w 249"/>
              <a:gd name="T41" fmla="*/ 2147483646 h 231"/>
              <a:gd name="T42" fmla="*/ 2147483646 w 249"/>
              <a:gd name="T43" fmla="*/ 2147483646 h 231"/>
              <a:gd name="T44" fmla="*/ 2147483646 w 249"/>
              <a:gd name="T45" fmla="*/ 2147483646 h 231"/>
              <a:gd name="T46" fmla="*/ 2147483646 w 249"/>
              <a:gd name="T47" fmla="*/ 2147483646 h 231"/>
              <a:gd name="T48" fmla="*/ 2147483646 w 249"/>
              <a:gd name="T49" fmla="*/ 2147483646 h 231"/>
              <a:gd name="T50" fmla="*/ 2147483646 w 249"/>
              <a:gd name="T51" fmla="*/ 2147483646 h 231"/>
              <a:gd name="T52" fmla="*/ 2147483646 w 249"/>
              <a:gd name="T53" fmla="*/ 2147483646 h 231"/>
              <a:gd name="T54" fmla="*/ 2147483646 w 249"/>
              <a:gd name="T55" fmla="*/ 2147483646 h 231"/>
              <a:gd name="T56" fmla="*/ 2147483646 w 249"/>
              <a:gd name="T57" fmla="*/ 2147483646 h 231"/>
              <a:gd name="T58" fmla="*/ 2147483646 w 249"/>
              <a:gd name="T59" fmla="*/ 2147483646 h 231"/>
              <a:gd name="T60" fmla="*/ 2147483646 w 249"/>
              <a:gd name="T61" fmla="*/ 2147483646 h 231"/>
              <a:gd name="T62" fmla="*/ 2147483646 w 249"/>
              <a:gd name="T63" fmla="*/ 2147483646 h 231"/>
              <a:gd name="T64" fmla="*/ 2147483646 w 249"/>
              <a:gd name="T65" fmla="*/ 2147483646 h 231"/>
              <a:gd name="T66" fmla="*/ 2147483646 w 249"/>
              <a:gd name="T67" fmla="*/ 2147483646 h 231"/>
              <a:gd name="T68" fmla="*/ 2147483646 w 249"/>
              <a:gd name="T69" fmla="*/ 2147483646 h 231"/>
              <a:gd name="T70" fmla="*/ 2147483646 w 249"/>
              <a:gd name="T71" fmla="*/ 2147483646 h 231"/>
              <a:gd name="T72" fmla="*/ 2147483646 w 249"/>
              <a:gd name="T73" fmla="*/ 2147483646 h 231"/>
              <a:gd name="T74" fmla="*/ 2147483646 w 249"/>
              <a:gd name="T75" fmla="*/ 2147483646 h 231"/>
              <a:gd name="T76" fmla="*/ 2147483646 w 249"/>
              <a:gd name="T77" fmla="*/ 2147483646 h 231"/>
              <a:gd name="T78" fmla="*/ 2147483646 w 249"/>
              <a:gd name="T79" fmla="*/ 2147483646 h 231"/>
              <a:gd name="T80" fmla="*/ 2147483646 w 249"/>
              <a:gd name="T81" fmla="*/ 2147483646 h 231"/>
              <a:gd name="T82" fmla="*/ 2147483646 w 249"/>
              <a:gd name="T83" fmla="*/ 2147483646 h 231"/>
              <a:gd name="T84" fmla="*/ 2147483646 w 249"/>
              <a:gd name="T85" fmla="*/ 2147483646 h 231"/>
              <a:gd name="T86" fmla="*/ 2147483646 w 249"/>
              <a:gd name="T87" fmla="*/ 2147483646 h 231"/>
              <a:gd name="T88" fmla="*/ 2147483646 w 249"/>
              <a:gd name="T89" fmla="*/ 2147483646 h 231"/>
              <a:gd name="T90" fmla="*/ 2147483646 w 249"/>
              <a:gd name="T91" fmla="*/ 2147483646 h 231"/>
              <a:gd name="T92" fmla="*/ 2147483646 w 249"/>
              <a:gd name="T93" fmla="*/ 2147483646 h 231"/>
              <a:gd name="T94" fmla="*/ 2147483646 w 249"/>
              <a:gd name="T95" fmla="*/ 2147483646 h 231"/>
              <a:gd name="T96" fmla="*/ 2147483646 w 249"/>
              <a:gd name="T97" fmla="*/ 2147483646 h 23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49" h="231">
                <a:moveTo>
                  <a:pt x="239" y="162"/>
                </a:moveTo>
                <a:lnTo>
                  <a:pt x="241" y="164"/>
                </a:lnTo>
                <a:lnTo>
                  <a:pt x="246" y="168"/>
                </a:lnTo>
                <a:lnTo>
                  <a:pt x="249" y="175"/>
                </a:lnTo>
                <a:lnTo>
                  <a:pt x="248" y="182"/>
                </a:lnTo>
                <a:lnTo>
                  <a:pt x="244" y="187"/>
                </a:lnTo>
                <a:lnTo>
                  <a:pt x="239" y="188"/>
                </a:lnTo>
                <a:lnTo>
                  <a:pt x="236" y="187"/>
                </a:lnTo>
                <a:lnTo>
                  <a:pt x="232" y="187"/>
                </a:lnTo>
                <a:lnTo>
                  <a:pt x="229" y="187"/>
                </a:lnTo>
                <a:lnTo>
                  <a:pt x="226" y="187"/>
                </a:lnTo>
                <a:lnTo>
                  <a:pt x="226" y="189"/>
                </a:lnTo>
                <a:lnTo>
                  <a:pt x="228" y="195"/>
                </a:lnTo>
                <a:lnTo>
                  <a:pt x="230" y="204"/>
                </a:lnTo>
                <a:lnTo>
                  <a:pt x="232" y="213"/>
                </a:lnTo>
                <a:lnTo>
                  <a:pt x="231" y="220"/>
                </a:lnTo>
                <a:lnTo>
                  <a:pt x="224" y="225"/>
                </a:lnTo>
                <a:lnTo>
                  <a:pt x="216" y="227"/>
                </a:lnTo>
                <a:lnTo>
                  <a:pt x="211" y="230"/>
                </a:lnTo>
                <a:lnTo>
                  <a:pt x="205" y="231"/>
                </a:lnTo>
                <a:lnTo>
                  <a:pt x="195" y="225"/>
                </a:lnTo>
                <a:lnTo>
                  <a:pt x="190" y="220"/>
                </a:lnTo>
                <a:lnTo>
                  <a:pt x="184" y="215"/>
                </a:lnTo>
                <a:lnTo>
                  <a:pt x="178" y="210"/>
                </a:lnTo>
                <a:lnTo>
                  <a:pt x="173" y="205"/>
                </a:lnTo>
                <a:lnTo>
                  <a:pt x="170" y="202"/>
                </a:lnTo>
                <a:lnTo>
                  <a:pt x="165" y="198"/>
                </a:lnTo>
                <a:lnTo>
                  <a:pt x="163" y="196"/>
                </a:lnTo>
                <a:lnTo>
                  <a:pt x="161" y="195"/>
                </a:lnTo>
                <a:lnTo>
                  <a:pt x="158" y="194"/>
                </a:lnTo>
                <a:lnTo>
                  <a:pt x="157" y="194"/>
                </a:lnTo>
                <a:lnTo>
                  <a:pt x="154" y="196"/>
                </a:lnTo>
                <a:lnTo>
                  <a:pt x="146" y="202"/>
                </a:lnTo>
                <a:lnTo>
                  <a:pt x="140" y="206"/>
                </a:lnTo>
                <a:lnTo>
                  <a:pt x="132" y="210"/>
                </a:lnTo>
                <a:lnTo>
                  <a:pt x="123" y="213"/>
                </a:lnTo>
                <a:lnTo>
                  <a:pt x="114" y="216"/>
                </a:lnTo>
                <a:lnTo>
                  <a:pt x="104" y="219"/>
                </a:lnTo>
                <a:lnTo>
                  <a:pt x="95" y="220"/>
                </a:lnTo>
                <a:lnTo>
                  <a:pt x="89" y="221"/>
                </a:lnTo>
                <a:lnTo>
                  <a:pt x="85" y="223"/>
                </a:lnTo>
                <a:lnTo>
                  <a:pt x="81" y="223"/>
                </a:lnTo>
                <a:lnTo>
                  <a:pt x="78" y="223"/>
                </a:lnTo>
                <a:lnTo>
                  <a:pt x="73" y="221"/>
                </a:lnTo>
                <a:lnTo>
                  <a:pt x="67" y="219"/>
                </a:lnTo>
                <a:lnTo>
                  <a:pt x="62" y="218"/>
                </a:lnTo>
                <a:lnTo>
                  <a:pt x="57" y="216"/>
                </a:lnTo>
                <a:lnTo>
                  <a:pt x="52" y="215"/>
                </a:lnTo>
                <a:lnTo>
                  <a:pt x="49" y="215"/>
                </a:lnTo>
                <a:lnTo>
                  <a:pt x="46" y="213"/>
                </a:lnTo>
                <a:lnTo>
                  <a:pt x="44" y="210"/>
                </a:lnTo>
                <a:lnTo>
                  <a:pt x="44" y="204"/>
                </a:lnTo>
                <a:lnTo>
                  <a:pt x="43" y="197"/>
                </a:lnTo>
                <a:lnTo>
                  <a:pt x="40" y="188"/>
                </a:lnTo>
                <a:lnTo>
                  <a:pt x="33" y="180"/>
                </a:lnTo>
                <a:lnTo>
                  <a:pt x="25" y="173"/>
                </a:lnTo>
                <a:lnTo>
                  <a:pt x="16" y="167"/>
                </a:lnTo>
                <a:lnTo>
                  <a:pt x="9" y="164"/>
                </a:lnTo>
                <a:lnTo>
                  <a:pt x="3" y="162"/>
                </a:lnTo>
                <a:lnTo>
                  <a:pt x="1" y="157"/>
                </a:lnTo>
                <a:lnTo>
                  <a:pt x="0" y="151"/>
                </a:lnTo>
                <a:lnTo>
                  <a:pt x="0" y="143"/>
                </a:lnTo>
                <a:lnTo>
                  <a:pt x="0" y="136"/>
                </a:lnTo>
                <a:lnTo>
                  <a:pt x="1" y="130"/>
                </a:lnTo>
                <a:lnTo>
                  <a:pt x="5" y="129"/>
                </a:lnTo>
                <a:lnTo>
                  <a:pt x="12" y="129"/>
                </a:lnTo>
                <a:lnTo>
                  <a:pt x="20" y="128"/>
                </a:lnTo>
                <a:lnTo>
                  <a:pt x="27" y="129"/>
                </a:lnTo>
                <a:lnTo>
                  <a:pt x="36" y="132"/>
                </a:lnTo>
                <a:lnTo>
                  <a:pt x="42" y="135"/>
                </a:lnTo>
                <a:lnTo>
                  <a:pt x="49" y="138"/>
                </a:lnTo>
                <a:lnTo>
                  <a:pt x="57" y="142"/>
                </a:lnTo>
                <a:lnTo>
                  <a:pt x="65" y="147"/>
                </a:lnTo>
                <a:lnTo>
                  <a:pt x="72" y="149"/>
                </a:lnTo>
                <a:lnTo>
                  <a:pt x="79" y="151"/>
                </a:lnTo>
                <a:lnTo>
                  <a:pt x="82" y="151"/>
                </a:lnTo>
                <a:lnTo>
                  <a:pt x="85" y="149"/>
                </a:lnTo>
                <a:lnTo>
                  <a:pt x="86" y="141"/>
                </a:lnTo>
                <a:lnTo>
                  <a:pt x="86" y="133"/>
                </a:lnTo>
                <a:lnTo>
                  <a:pt x="81" y="126"/>
                </a:lnTo>
                <a:lnTo>
                  <a:pt x="69" y="121"/>
                </a:lnTo>
                <a:lnTo>
                  <a:pt x="56" y="118"/>
                </a:lnTo>
                <a:lnTo>
                  <a:pt x="50" y="117"/>
                </a:lnTo>
                <a:lnTo>
                  <a:pt x="44" y="117"/>
                </a:lnTo>
                <a:lnTo>
                  <a:pt x="35" y="115"/>
                </a:lnTo>
                <a:lnTo>
                  <a:pt x="24" y="115"/>
                </a:lnTo>
                <a:lnTo>
                  <a:pt x="17" y="115"/>
                </a:lnTo>
                <a:lnTo>
                  <a:pt x="12" y="114"/>
                </a:lnTo>
                <a:lnTo>
                  <a:pt x="8" y="111"/>
                </a:lnTo>
                <a:lnTo>
                  <a:pt x="3" y="104"/>
                </a:lnTo>
                <a:lnTo>
                  <a:pt x="2" y="96"/>
                </a:lnTo>
                <a:lnTo>
                  <a:pt x="2" y="90"/>
                </a:lnTo>
                <a:lnTo>
                  <a:pt x="4" y="86"/>
                </a:lnTo>
                <a:lnTo>
                  <a:pt x="11" y="84"/>
                </a:lnTo>
                <a:lnTo>
                  <a:pt x="20" y="86"/>
                </a:lnTo>
                <a:lnTo>
                  <a:pt x="28" y="84"/>
                </a:lnTo>
                <a:lnTo>
                  <a:pt x="29" y="79"/>
                </a:lnTo>
                <a:lnTo>
                  <a:pt x="26" y="73"/>
                </a:lnTo>
                <a:lnTo>
                  <a:pt x="23" y="71"/>
                </a:lnTo>
                <a:lnTo>
                  <a:pt x="19" y="68"/>
                </a:lnTo>
                <a:lnTo>
                  <a:pt x="13" y="62"/>
                </a:lnTo>
                <a:lnTo>
                  <a:pt x="8" y="54"/>
                </a:lnTo>
                <a:lnTo>
                  <a:pt x="3" y="49"/>
                </a:lnTo>
                <a:lnTo>
                  <a:pt x="3" y="44"/>
                </a:lnTo>
                <a:lnTo>
                  <a:pt x="8" y="39"/>
                </a:lnTo>
                <a:lnTo>
                  <a:pt x="14" y="37"/>
                </a:lnTo>
                <a:lnTo>
                  <a:pt x="19" y="35"/>
                </a:lnTo>
                <a:lnTo>
                  <a:pt x="21" y="33"/>
                </a:lnTo>
                <a:lnTo>
                  <a:pt x="24" y="27"/>
                </a:lnTo>
                <a:lnTo>
                  <a:pt x="25" y="21"/>
                </a:lnTo>
                <a:lnTo>
                  <a:pt x="25" y="18"/>
                </a:lnTo>
                <a:lnTo>
                  <a:pt x="28" y="15"/>
                </a:lnTo>
                <a:lnTo>
                  <a:pt x="33" y="14"/>
                </a:lnTo>
                <a:lnTo>
                  <a:pt x="40" y="13"/>
                </a:lnTo>
                <a:lnTo>
                  <a:pt x="46" y="9"/>
                </a:lnTo>
                <a:lnTo>
                  <a:pt x="51" y="7"/>
                </a:lnTo>
                <a:lnTo>
                  <a:pt x="61" y="5"/>
                </a:lnTo>
                <a:lnTo>
                  <a:pt x="72" y="3"/>
                </a:lnTo>
                <a:lnTo>
                  <a:pt x="81" y="0"/>
                </a:lnTo>
                <a:lnTo>
                  <a:pt x="88" y="3"/>
                </a:lnTo>
                <a:lnTo>
                  <a:pt x="88" y="9"/>
                </a:lnTo>
                <a:lnTo>
                  <a:pt x="85" y="18"/>
                </a:lnTo>
                <a:lnTo>
                  <a:pt x="81" y="23"/>
                </a:lnTo>
                <a:lnTo>
                  <a:pt x="82" y="27"/>
                </a:lnTo>
                <a:lnTo>
                  <a:pt x="88" y="26"/>
                </a:lnTo>
                <a:lnTo>
                  <a:pt x="95" y="23"/>
                </a:lnTo>
                <a:lnTo>
                  <a:pt x="100" y="24"/>
                </a:lnTo>
                <a:lnTo>
                  <a:pt x="102" y="27"/>
                </a:lnTo>
                <a:lnTo>
                  <a:pt x="104" y="34"/>
                </a:lnTo>
                <a:lnTo>
                  <a:pt x="110" y="41"/>
                </a:lnTo>
                <a:lnTo>
                  <a:pt x="117" y="46"/>
                </a:lnTo>
                <a:lnTo>
                  <a:pt x="124" y="47"/>
                </a:lnTo>
                <a:lnTo>
                  <a:pt x="127" y="45"/>
                </a:lnTo>
                <a:lnTo>
                  <a:pt x="127" y="38"/>
                </a:lnTo>
                <a:lnTo>
                  <a:pt x="126" y="31"/>
                </a:lnTo>
                <a:lnTo>
                  <a:pt x="125" y="27"/>
                </a:lnTo>
                <a:lnTo>
                  <a:pt x="129" y="27"/>
                </a:lnTo>
                <a:lnTo>
                  <a:pt x="134" y="33"/>
                </a:lnTo>
                <a:lnTo>
                  <a:pt x="140" y="39"/>
                </a:lnTo>
                <a:lnTo>
                  <a:pt x="145" y="47"/>
                </a:lnTo>
                <a:lnTo>
                  <a:pt x="146" y="58"/>
                </a:lnTo>
                <a:lnTo>
                  <a:pt x="147" y="69"/>
                </a:lnTo>
                <a:lnTo>
                  <a:pt x="148" y="80"/>
                </a:lnTo>
                <a:lnTo>
                  <a:pt x="152" y="83"/>
                </a:lnTo>
                <a:lnTo>
                  <a:pt x="155" y="75"/>
                </a:lnTo>
                <a:lnTo>
                  <a:pt x="158" y="64"/>
                </a:lnTo>
                <a:lnTo>
                  <a:pt x="161" y="57"/>
                </a:lnTo>
                <a:lnTo>
                  <a:pt x="162" y="51"/>
                </a:lnTo>
                <a:lnTo>
                  <a:pt x="160" y="46"/>
                </a:lnTo>
                <a:lnTo>
                  <a:pt x="157" y="39"/>
                </a:lnTo>
                <a:lnTo>
                  <a:pt x="156" y="33"/>
                </a:lnTo>
                <a:lnTo>
                  <a:pt x="157" y="27"/>
                </a:lnTo>
                <a:lnTo>
                  <a:pt x="160" y="22"/>
                </a:lnTo>
                <a:lnTo>
                  <a:pt x="164" y="20"/>
                </a:lnTo>
                <a:lnTo>
                  <a:pt x="169" y="21"/>
                </a:lnTo>
                <a:lnTo>
                  <a:pt x="173" y="23"/>
                </a:lnTo>
                <a:lnTo>
                  <a:pt x="179" y="26"/>
                </a:lnTo>
                <a:lnTo>
                  <a:pt x="181" y="24"/>
                </a:lnTo>
                <a:lnTo>
                  <a:pt x="183" y="22"/>
                </a:lnTo>
                <a:lnTo>
                  <a:pt x="181" y="19"/>
                </a:lnTo>
                <a:lnTo>
                  <a:pt x="181" y="18"/>
                </a:lnTo>
                <a:lnTo>
                  <a:pt x="179" y="15"/>
                </a:lnTo>
                <a:lnTo>
                  <a:pt x="175" y="11"/>
                </a:lnTo>
                <a:lnTo>
                  <a:pt x="172" y="7"/>
                </a:lnTo>
                <a:lnTo>
                  <a:pt x="179" y="5"/>
                </a:lnTo>
                <a:lnTo>
                  <a:pt x="185" y="5"/>
                </a:lnTo>
                <a:lnTo>
                  <a:pt x="192" y="5"/>
                </a:lnTo>
                <a:lnTo>
                  <a:pt x="198" y="5"/>
                </a:lnTo>
                <a:lnTo>
                  <a:pt x="203" y="6"/>
                </a:lnTo>
                <a:lnTo>
                  <a:pt x="208" y="8"/>
                </a:lnTo>
                <a:lnTo>
                  <a:pt x="211" y="11"/>
                </a:lnTo>
                <a:lnTo>
                  <a:pt x="213" y="15"/>
                </a:lnTo>
                <a:lnTo>
                  <a:pt x="211" y="21"/>
                </a:lnTo>
                <a:lnTo>
                  <a:pt x="207" y="31"/>
                </a:lnTo>
                <a:lnTo>
                  <a:pt x="203" y="37"/>
                </a:lnTo>
                <a:lnTo>
                  <a:pt x="199" y="39"/>
                </a:lnTo>
                <a:lnTo>
                  <a:pt x="195" y="42"/>
                </a:lnTo>
                <a:lnTo>
                  <a:pt x="192" y="45"/>
                </a:lnTo>
                <a:lnTo>
                  <a:pt x="193" y="52"/>
                </a:lnTo>
                <a:lnTo>
                  <a:pt x="195" y="60"/>
                </a:lnTo>
                <a:lnTo>
                  <a:pt x="196" y="69"/>
                </a:lnTo>
                <a:lnTo>
                  <a:pt x="198" y="79"/>
                </a:lnTo>
                <a:lnTo>
                  <a:pt x="199" y="89"/>
                </a:lnTo>
                <a:lnTo>
                  <a:pt x="201" y="98"/>
                </a:lnTo>
                <a:lnTo>
                  <a:pt x="201" y="105"/>
                </a:lnTo>
                <a:lnTo>
                  <a:pt x="200" y="110"/>
                </a:lnTo>
                <a:lnTo>
                  <a:pt x="199" y="112"/>
                </a:lnTo>
                <a:lnTo>
                  <a:pt x="198" y="115"/>
                </a:lnTo>
                <a:lnTo>
                  <a:pt x="198" y="122"/>
                </a:lnTo>
                <a:lnTo>
                  <a:pt x="201" y="130"/>
                </a:lnTo>
                <a:lnTo>
                  <a:pt x="205" y="136"/>
                </a:lnTo>
                <a:lnTo>
                  <a:pt x="209" y="141"/>
                </a:lnTo>
                <a:lnTo>
                  <a:pt x="216" y="147"/>
                </a:lnTo>
                <a:lnTo>
                  <a:pt x="224" y="153"/>
                </a:lnTo>
                <a:lnTo>
                  <a:pt x="231" y="158"/>
                </a:lnTo>
                <a:lnTo>
                  <a:pt x="237" y="160"/>
                </a:lnTo>
                <a:lnTo>
                  <a:pt x="239" y="16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62" name="Freeform 445"/>
          <p:cNvSpPr>
            <a:spLocks/>
          </p:cNvSpPr>
          <p:nvPr/>
        </p:nvSpPr>
        <p:spPr bwMode="auto">
          <a:xfrm>
            <a:off x="5530608" y="4170941"/>
            <a:ext cx="27384" cy="14288"/>
          </a:xfrm>
          <a:custGeom>
            <a:avLst/>
            <a:gdLst>
              <a:gd name="T0" fmla="*/ 2147483646 w 23"/>
              <a:gd name="T1" fmla="*/ 0 h 18"/>
              <a:gd name="T2" fmla="*/ 2147483646 w 23"/>
              <a:gd name="T3" fmla="*/ 2147483646 h 18"/>
              <a:gd name="T4" fmla="*/ 2147483646 w 23"/>
              <a:gd name="T5" fmla="*/ 2147483646 h 18"/>
              <a:gd name="T6" fmla="*/ 0 w 23"/>
              <a:gd name="T7" fmla="*/ 2147483646 h 18"/>
              <a:gd name="T8" fmla="*/ 2147483646 w 23"/>
              <a:gd name="T9" fmla="*/ 0 h 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" h="18">
                <a:moveTo>
                  <a:pt x="2" y="0"/>
                </a:moveTo>
                <a:lnTo>
                  <a:pt x="23" y="1"/>
                </a:lnTo>
                <a:lnTo>
                  <a:pt x="21" y="18"/>
                </a:lnTo>
                <a:lnTo>
                  <a:pt x="0" y="13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 w="63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1350"/>
          </a:p>
        </p:txBody>
      </p:sp>
      <p:sp>
        <p:nvSpPr>
          <p:cNvPr id="163" name="Freeform 450"/>
          <p:cNvSpPr>
            <a:spLocks/>
          </p:cNvSpPr>
          <p:nvPr/>
        </p:nvSpPr>
        <p:spPr bwMode="auto">
          <a:xfrm>
            <a:off x="6312850" y="2841014"/>
            <a:ext cx="98822" cy="38100"/>
          </a:xfrm>
          <a:custGeom>
            <a:avLst/>
            <a:gdLst>
              <a:gd name="T0" fmla="*/ 2147483646 w 114"/>
              <a:gd name="T1" fmla="*/ 0 h 54"/>
              <a:gd name="T2" fmla="*/ 2147483646 w 114"/>
              <a:gd name="T3" fmla="*/ 2147483646 h 54"/>
              <a:gd name="T4" fmla="*/ 2147483646 w 114"/>
              <a:gd name="T5" fmla="*/ 2147483646 h 54"/>
              <a:gd name="T6" fmla="*/ 2147483646 w 114"/>
              <a:gd name="T7" fmla="*/ 0 h 54"/>
              <a:gd name="T8" fmla="*/ 2147483646 w 114"/>
              <a:gd name="T9" fmla="*/ 2147483646 h 54"/>
              <a:gd name="T10" fmla="*/ 2147483646 w 114"/>
              <a:gd name="T11" fmla="*/ 2147483646 h 54"/>
              <a:gd name="T12" fmla="*/ 2147483646 w 114"/>
              <a:gd name="T13" fmla="*/ 2147483646 h 54"/>
              <a:gd name="T14" fmla="*/ 2147483646 w 114"/>
              <a:gd name="T15" fmla="*/ 2147483646 h 54"/>
              <a:gd name="T16" fmla="*/ 2147483646 w 114"/>
              <a:gd name="T17" fmla="*/ 2147483646 h 54"/>
              <a:gd name="T18" fmla="*/ 2147483646 w 114"/>
              <a:gd name="T19" fmla="*/ 2147483646 h 54"/>
              <a:gd name="T20" fmla="*/ 2147483646 w 114"/>
              <a:gd name="T21" fmla="*/ 2147483646 h 54"/>
              <a:gd name="T22" fmla="*/ 0 w 114"/>
              <a:gd name="T23" fmla="*/ 2147483646 h 54"/>
              <a:gd name="T24" fmla="*/ 2147483646 w 114"/>
              <a:gd name="T25" fmla="*/ 0 h 5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14" h="54">
                <a:moveTo>
                  <a:pt x="14" y="0"/>
                </a:moveTo>
                <a:lnTo>
                  <a:pt x="26" y="14"/>
                </a:lnTo>
                <a:lnTo>
                  <a:pt x="54" y="4"/>
                </a:lnTo>
                <a:lnTo>
                  <a:pt x="88" y="0"/>
                </a:lnTo>
                <a:lnTo>
                  <a:pt x="114" y="18"/>
                </a:lnTo>
                <a:lnTo>
                  <a:pt x="96" y="38"/>
                </a:lnTo>
                <a:lnTo>
                  <a:pt x="68" y="54"/>
                </a:lnTo>
                <a:lnTo>
                  <a:pt x="30" y="42"/>
                </a:lnTo>
                <a:lnTo>
                  <a:pt x="10" y="44"/>
                </a:lnTo>
                <a:lnTo>
                  <a:pt x="26" y="36"/>
                </a:lnTo>
                <a:lnTo>
                  <a:pt x="16" y="22"/>
                </a:lnTo>
                <a:lnTo>
                  <a:pt x="0" y="16"/>
                </a:lnTo>
                <a:lnTo>
                  <a:pt x="14" y="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s-CO" sz="1350"/>
          </a:p>
        </p:txBody>
      </p:sp>
      <p:sp>
        <p:nvSpPr>
          <p:cNvPr id="164" name="Freeform 451"/>
          <p:cNvSpPr>
            <a:spLocks/>
          </p:cNvSpPr>
          <p:nvPr/>
        </p:nvSpPr>
        <p:spPr bwMode="auto">
          <a:xfrm>
            <a:off x="9309653" y="4441216"/>
            <a:ext cx="161925" cy="139303"/>
          </a:xfrm>
          <a:custGeom>
            <a:avLst/>
            <a:gdLst>
              <a:gd name="T0" fmla="*/ 2147483646 w 575"/>
              <a:gd name="T1" fmla="*/ 2147483646 h 488"/>
              <a:gd name="T2" fmla="*/ 2147483646 w 575"/>
              <a:gd name="T3" fmla="*/ 2147483646 h 488"/>
              <a:gd name="T4" fmla="*/ 2147483646 w 575"/>
              <a:gd name="T5" fmla="*/ 2147483646 h 488"/>
              <a:gd name="T6" fmla="*/ 2147483646 w 575"/>
              <a:gd name="T7" fmla="*/ 2147483646 h 488"/>
              <a:gd name="T8" fmla="*/ 2147483646 w 575"/>
              <a:gd name="T9" fmla="*/ 0 h 488"/>
              <a:gd name="T10" fmla="*/ 2147483646 w 575"/>
              <a:gd name="T11" fmla="*/ 2147483646 h 488"/>
              <a:gd name="T12" fmla="*/ 0 w 575"/>
              <a:gd name="T13" fmla="*/ 2147483646 h 488"/>
              <a:gd name="T14" fmla="*/ 2147483646 w 575"/>
              <a:gd name="T15" fmla="*/ 2147483646 h 488"/>
              <a:gd name="T16" fmla="*/ 2147483646 w 575"/>
              <a:gd name="T17" fmla="*/ 2147483646 h 488"/>
              <a:gd name="T18" fmla="*/ 2147483646 w 575"/>
              <a:gd name="T19" fmla="*/ 2147483646 h 488"/>
              <a:gd name="T20" fmla="*/ 2147483646 w 575"/>
              <a:gd name="T21" fmla="*/ 2147483646 h 488"/>
              <a:gd name="T22" fmla="*/ 2147483646 w 575"/>
              <a:gd name="T23" fmla="*/ 2147483646 h 488"/>
              <a:gd name="T24" fmla="*/ 2147483646 w 575"/>
              <a:gd name="T25" fmla="*/ 2147483646 h 488"/>
              <a:gd name="T26" fmla="*/ 2147483646 w 575"/>
              <a:gd name="T27" fmla="*/ 2147483646 h 488"/>
              <a:gd name="T28" fmla="*/ 2147483646 w 575"/>
              <a:gd name="T29" fmla="*/ 2147483646 h 488"/>
              <a:gd name="T30" fmla="*/ 2147483646 w 575"/>
              <a:gd name="T31" fmla="*/ 2147483646 h 488"/>
              <a:gd name="T32" fmla="*/ 2147483646 w 575"/>
              <a:gd name="T33" fmla="*/ 2147483646 h 488"/>
              <a:gd name="T34" fmla="*/ 2147483646 w 575"/>
              <a:gd name="T35" fmla="*/ 2147483646 h 488"/>
              <a:gd name="T36" fmla="*/ 2147483646 w 575"/>
              <a:gd name="T37" fmla="*/ 2147483646 h 488"/>
              <a:gd name="T38" fmla="*/ 2147483646 w 575"/>
              <a:gd name="T39" fmla="*/ 2147483646 h 488"/>
              <a:gd name="T40" fmla="*/ 2147483646 w 575"/>
              <a:gd name="T41" fmla="*/ 2147483646 h 4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5" h="488">
                <a:moveTo>
                  <a:pt x="410" y="71"/>
                </a:moveTo>
                <a:lnTo>
                  <a:pt x="321" y="142"/>
                </a:lnTo>
                <a:lnTo>
                  <a:pt x="233" y="142"/>
                </a:lnTo>
                <a:lnTo>
                  <a:pt x="178" y="71"/>
                </a:lnTo>
                <a:lnTo>
                  <a:pt x="107" y="0"/>
                </a:lnTo>
                <a:lnTo>
                  <a:pt x="36" y="19"/>
                </a:lnTo>
                <a:lnTo>
                  <a:pt x="0" y="90"/>
                </a:lnTo>
                <a:lnTo>
                  <a:pt x="72" y="124"/>
                </a:lnTo>
                <a:lnTo>
                  <a:pt x="89" y="159"/>
                </a:lnTo>
                <a:lnTo>
                  <a:pt x="107" y="213"/>
                </a:lnTo>
                <a:lnTo>
                  <a:pt x="160" y="213"/>
                </a:lnTo>
                <a:lnTo>
                  <a:pt x="197" y="230"/>
                </a:lnTo>
                <a:lnTo>
                  <a:pt x="321" y="283"/>
                </a:lnTo>
                <a:lnTo>
                  <a:pt x="446" y="353"/>
                </a:lnTo>
                <a:lnTo>
                  <a:pt x="465" y="389"/>
                </a:lnTo>
                <a:lnTo>
                  <a:pt x="393" y="424"/>
                </a:lnTo>
                <a:lnTo>
                  <a:pt x="465" y="442"/>
                </a:lnTo>
                <a:lnTo>
                  <a:pt x="518" y="459"/>
                </a:lnTo>
                <a:lnTo>
                  <a:pt x="575" y="488"/>
                </a:lnTo>
                <a:lnTo>
                  <a:pt x="575" y="122"/>
                </a:lnTo>
                <a:lnTo>
                  <a:pt x="410" y="71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1350"/>
          </a:p>
        </p:txBody>
      </p:sp>
      <p:sp>
        <p:nvSpPr>
          <p:cNvPr id="165" name="Freeform 452"/>
          <p:cNvSpPr>
            <a:spLocks/>
          </p:cNvSpPr>
          <p:nvPr/>
        </p:nvSpPr>
        <p:spPr bwMode="auto">
          <a:xfrm>
            <a:off x="9471579" y="4474552"/>
            <a:ext cx="130969" cy="127397"/>
          </a:xfrm>
          <a:custGeom>
            <a:avLst/>
            <a:gdLst>
              <a:gd name="T0" fmla="*/ 2147483646 w 460"/>
              <a:gd name="T1" fmla="*/ 2147483646 h 443"/>
              <a:gd name="T2" fmla="*/ 2147483646 w 460"/>
              <a:gd name="T3" fmla="*/ 2147483646 h 443"/>
              <a:gd name="T4" fmla="*/ 2147483646 w 460"/>
              <a:gd name="T5" fmla="*/ 2147483646 h 443"/>
              <a:gd name="T6" fmla="*/ 2147483646 w 460"/>
              <a:gd name="T7" fmla="*/ 2147483646 h 443"/>
              <a:gd name="T8" fmla="*/ 2147483646 w 460"/>
              <a:gd name="T9" fmla="*/ 2147483646 h 443"/>
              <a:gd name="T10" fmla="*/ 2147483646 w 460"/>
              <a:gd name="T11" fmla="*/ 2147483646 h 443"/>
              <a:gd name="T12" fmla="*/ 0 w 460"/>
              <a:gd name="T13" fmla="*/ 0 h 443"/>
              <a:gd name="T14" fmla="*/ 0 w 460"/>
              <a:gd name="T15" fmla="*/ 2147483646 h 443"/>
              <a:gd name="T16" fmla="*/ 2147483646 w 460"/>
              <a:gd name="T17" fmla="*/ 2147483646 h 443"/>
              <a:gd name="T18" fmla="*/ 2147483646 w 460"/>
              <a:gd name="T19" fmla="*/ 2147483646 h 443"/>
              <a:gd name="T20" fmla="*/ 2147483646 w 460"/>
              <a:gd name="T21" fmla="*/ 2147483646 h 443"/>
              <a:gd name="T22" fmla="*/ 2147483646 w 460"/>
              <a:gd name="T23" fmla="*/ 2147483646 h 443"/>
              <a:gd name="T24" fmla="*/ 2147483646 w 460"/>
              <a:gd name="T25" fmla="*/ 2147483646 h 443"/>
              <a:gd name="T26" fmla="*/ 2147483646 w 460"/>
              <a:gd name="T27" fmla="*/ 2147483646 h 443"/>
              <a:gd name="T28" fmla="*/ 2147483646 w 460"/>
              <a:gd name="T29" fmla="*/ 2147483646 h 443"/>
              <a:gd name="T30" fmla="*/ 2147483646 w 460"/>
              <a:gd name="T31" fmla="*/ 2147483646 h 443"/>
              <a:gd name="T32" fmla="*/ 2147483646 w 460"/>
              <a:gd name="T33" fmla="*/ 2147483646 h 44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60" h="443">
                <a:moveTo>
                  <a:pt x="353" y="302"/>
                </a:moveTo>
                <a:lnTo>
                  <a:pt x="336" y="249"/>
                </a:lnTo>
                <a:lnTo>
                  <a:pt x="372" y="214"/>
                </a:lnTo>
                <a:lnTo>
                  <a:pt x="283" y="161"/>
                </a:lnTo>
                <a:lnTo>
                  <a:pt x="247" y="108"/>
                </a:lnTo>
                <a:lnTo>
                  <a:pt x="122" y="37"/>
                </a:lnTo>
                <a:lnTo>
                  <a:pt x="0" y="0"/>
                </a:lnTo>
                <a:lnTo>
                  <a:pt x="0" y="366"/>
                </a:lnTo>
                <a:lnTo>
                  <a:pt x="14" y="373"/>
                </a:lnTo>
                <a:lnTo>
                  <a:pt x="67" y="373"/>
                </a:lnTo>
                <a:lnTo>
                  <a:pt x="122" y="320"/>
                </a:lnTo>
                <a:lnTo>
                  <a:pt x="211" y="284"/>
                </a:lnTo>
                <a:lnTo>
                  <a:pt x="264" y="320"/>
                </a:lnTo>
                <a:lnTo>
                  <a:pt x="389" y="408"/>
                </a:lnTo>
                <a:lnTo>
                  <a:pt x="460" y="443"/>
                </a:lnTo>
                <a:lnTo>
                  <a:pt x="460" y="337"/>
                </a:lnTo>
                <a:lnTo>
                  <a:pt x="353" y="302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1350"/>
          </a:p>
        </p:txBody>
      </p:sp>
      <p:grpSp>
        <p:nvGrpSpPr>
          <p:cNvPr id="166" name="Group 453"/>
          <p:cNvGrpSpPr>
            <a:grpSpLocks/>
          </p:cNvGrpSpPr>
          <p:nvPr/>
        </p:nvGrpSpPr>
        <p:grpSpPr bwMode="auto">
          <a:xfrm>
            <a:off x="6667657" y="3132717"/>
            <a:ext cx="188119" cy="276225"/>
            <a:chOff x="2201" y="1250"/>
            <a:chExt cx="133" cy="193"/>
          </a:xfrm>
        </p:grpSpPr>
        <p:sp>
          <p:nvSpPr>
            <p:cNvPr id="167" name="Freeform 454"/>
            <p:cNvSpPr>
              <a:spLocks/>
            </p:cNvSpPr>
            <p:nvPr/>
          </p:nvSpPr>
          <p:spPr bwMode="auto">
            <a:xfrm>
              <a:off x="2234" y="1250"/>
              <a:ext cx="100" cy="193"/>
            </a:xfrm>
            <a:custGeom>
              <a:avLst/>
              <a:gdLst>
                <a:gd name="T0" fmla="*/ 2265696 w 24"/>
                <a:gd name="T1" fmla="*/ 11636360 h 47"/>
                <a:gd name="T2" fmla="*/ 1548613 w 24"/>
                <a:gd name="T3" fmla="*/ 10984915 h 47"/>
                <a:gd name="T4" fmla="*/ 3815242 w 24"/>
                <a:gd name="T5" fmla="*/ 9628014 h 47"/>
                <a:gd name="T6" fmla="*/ 3443575 w 24"/>
                <a:gd name="T7" fmla="*/ 8328599 h 47"/>
                <a:gd name="T8" fmla="*/ 3008975 w 24"/>
                <a:gd name="T9" fmla="*/ 7283639 h 47"/>
                <a:gd name="T10" fmla="*/ 1177883 w 24"/>
                <a:gd name="T11" fmla="*/ 7283639 h 47"/>
                <a:gd name="T12" fmla="*/ 1548613 w 24"/>
                <a:gd name="T13" fmla="*/ 5335900 h 47"/>
                <a:gd name="T14" fmla="*/ 371667 w 24"/>
                <a:gd name="T15" fmla="*/ 5983953 h 47"/>
                <a:gd name="T16" fmla="*/ 0 w 24"/>
                <a:gd name="T17" fmla="*/ 4290936 h 47"/>
                <a:gd name="T18" fmla="*/ 0 w 24"/>
                <a:gd name="T19" fmla="*/ 2675083 h 47"/>
                <a:gd name="T20" fmla="*/ 371667 w 24"/>
                <a:gd name="T21" fmla="*/ 1299416 h 47"/>
                <a:gd name="T22" fmla="*/ 1920279 w 24"/>
                <a:gd name="T23" fmla="*/ 0 h 47"/>
                <a:gd name="T24" fmla="*/ 3008975 w 24"/>
                <a:gd name="T25" fmla="*/ 316438 h 47"/>
                <a:gd name="T26" fmla="*/ 2637292 w 24"/>
                <a:gd name="T27" fmla="*/ 2028208 h 47"/>
                <a:gd name="T28" fmla="*/ 4907846 w 24"/>
                <a:gd name="T29" fmla="*/ 2028208 h 47"/>
                <a:gd name="T30" fmla="*/ 4185992 w 24"/>
                <a:gd name="T31" fmla="*/ 3644078 h 47"/>
                <a:gd name="T32" fmla="*/ 3443575 w 24"/>
                <a:gd name="T33" fmla="*/ 5019458 h 47"/>
                <a:gd name="T34" fmla="*/ 4907846 w 24"/>
                <a:gd name="T35" fmla="*/ 5652403 h 47"/>
                <a:gd name="T36" fmla="*/ 6452554 w 24"/>
                <a:gd name="T37" fmla="*/ 8012161 h 47"/>
                <a:gd name="T38" fmla="*/ 7174704 w 24"/>
                <a:gd name="T39" fmla="*/ 9628014 h 47"/>
                <a:gd name="T40" fmla="*/ 7174704 w 24"/>
                <a:gd name="T41" fmla="*/ 10591397 h 47"/>
                <a:gd name="T42" fmla="*/ 8723388 w 24"/>
                <a:gd name="T43" fmla="*/ 10591397 h 47"/>
                <a:gd name="T44" fmla="*/ 8351425 w 24"/>
                <a:gd name="T45" fmla="*/ 12936043 h 47"/>
                <a:gd name="T46" fmla="*/ 9094983 w 24"/>
                <a:gd name="T47" fmla="*/ 13252214 h 47"/>
                <a:gd name="T48" fmla="*/ 6452554 w 24"/>
                <a:gd name="T49" fmla="*/ 14312535 h 47"/>
                <a:gd name="T50" fmla="*/ 4185992 w 24"/>
                <a:gd name="T51" fmla="*/ 14628977 h 47"/>
                <a:gd name="T52" fmla="*/ 3008975 w 24"/>
                <a:gd name="T53" fmla="*/ 14963980 h 47"/>
                <a:gd name="T54" fmla="*/ 1548613 w 24"/>
                <a:gd name="T55" fmla="*/ 14963980 h 47"/>
                <a:gd name="T56" fmla="*/ 371667 w 24"/>
                <a:gd name="T57" fmla="*/ 15280422 h 47"/>
                <a:gd name="T58" fmla="*/ 1920279 w 24"/>
                <a:gd name="T59" fmla="*/ 13899088 h 47"/>
                <a:gd name="T60" fmla="*/ 2265696 w 24"/>
                <a:gd name="T61" fmla="*/ 12619535 h 47"/>
                <a:gd name="T62" fmla="*/ 1177883 w 24"/>
                <a:gd name="T63" fmla="*/ 12284331 h 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" h="47">
                  <a:moveTo>
                    <a:pt x="3" y="37"/>
                  </a:moveTo>
                  <a:cubicBezTo>
                    <a:pt x="6" y="35"/>
                    <a:pt x="6" y="35"/>
                    <a:pt x="6" y="3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5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0" y="43"/>
                    <a:pt x="9" y="43"/>
                  </a:cubicBezTo>
                  <a:cubicBezTo>
                    <a:pt x="9" y="43"/>
                    <a:pt x="8" y="45"/>
                    <a:pt x="8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8"/>
                    <a:pt x="4" y="38"/>
                    <a:pt x="4" y="38"/>
                  </a:cubicBezTo>
                  <a:lnTo>
                    <a:pt x="3" y="3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 sz="1350"/>
            </a:p>
          </p:txBody>
        </p:sp>
        <p:sp>
          <p:nvSpPr>
            <p:cNvPr id="168" name="Freeform 455"/>
            <p:cNvSpPr>
              <a:spLocks/>
            </p:cNvSpPr>
            <p:nvPr/>
          </p:nvSpPr>
          <p:spPr bwMode="auto">
            <a:xfrm>
              <a:off x="2201" y="1331"/>
              <a:ext cx="34" cy="22"/>
            </a:xfrm>
            <a:custGeom>
              <a:avLst/>
              <a:gdLst>
                <a:gd name="T0" fmla="*/ 24 w 34"/>
                <a:gd name="T1" fmla="*/ 22 h 22"/>
                <a:gd name="T2" fmla="*/ 0 w 34"/>
                <a:gd name="T3" fmla="*/ 18 h 22"/>
                <a:gd name="T4" fmla="*/ 13 w 34"/>
                <a:gd name="T5" fmla="*/ 0 h 22"/>
                <a:gd name="T6" fmla="*/ 27 w 34"/>
                <a:gd name="T7" fmla="*/ 3 h 22"/>
                <a:gd name="T8" fmla="*/ 34 w 34"/>
                <a:gd name="T9" fmla="*/ 15 h 22"/>
                <a:gd name="T10" fmla="*/ 24 w 34"/>
                <a:gd name="T11" fmla="*/ 22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22">
                  <a:moveTo>
                    <a:pt x="24" y="22"/>
                  </a:moveTo>
                  <a:lnTo>
                    <a:pt x="0" y="18"/>
                  </a:lnTo>
                  <a:lnTo>
                    <a:pt x="13" y="0"/>
                  </a:lnTo>
                  <a:lnTo>
                    <a:pt x="27" y="3"/>
                  </a:lnTo>
                  <a:lnTo>
                    <a:pt x="34" y="15"/>
                  </a:lnTo>
                  <a:lnTo>
                    <a:pt x="24" y="22"/>
                  </a:lnTo>
                  <a:close/>
                </a:path>
              </a:pathLst>
            </a:custGeom>
            <a:solidFill>
              <a:srgbClr val="DDDDDD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 sz="1350"/>
            </a:p>
          </p:txBody>
        </p:sp>
      </p:grpSp>
      <p:sp>
        <p:nvSpPr>
          <p:cNvPr id="169" name="Freeform 458"/>
          <p:cNvSpPr>
            <a:spLocks/>
          </p:cNvSpPr>
          <p:nvPr/>
        </p:nvSpPr>
        <p:spPr bwMode="auto">
          <a:xfrm>
            <a:off x="7404654" y="3769701"/>
            <a:ext cx="54769" cy="33338"/>
          </a:xfrm>
          <a:custGeom>
            <a:avLst/>
            <a:gdLst>
              <a:gd name="T0" fmla="*/ 0 w 46"/>
              <a:gd name="T1" fmla="*/ 2147483646 h 28"/>
              <a:gd name="T2" fmla="*/ 2147483646 w 46"/>
              <a:gd name="T3" fmla="*/ 2147483646 h 28"/>
              <a:gd name="T4" fmla="*/ 2147483646 w 46"/>
              <a:gd name="T5" fmla="*/ 2147483646 h 28"/>
              <a:gd name="T6" fmla="*/ 2147483646 w 46"/>
              <a:gd name="T7" fmla="*/ 2147483646 h 28"/>
              <a:gd name="T8" fmla="*/ 2147483646 w 46"/>
              <a:gd name="T9" fmla="*/ 2147483646 h 28"/>
              <a:gd name="T10" fmla="*/ 2147483646 w 46"/>
              <a:gd name="T11" fmla="*/ 0 h 28"/>
              <a:gd name="T12" fmla="*/ 2147483646 w 46"/>
              <a:gd name="T13" fmla="*/ 2147483646 h 28"/>
              <a:gd name="T14" fmla="*/ 2147483646 w 46"/>
              <a:gd name="T15" fmla="*/ 2147483646 h 28"/>
              <a:gd name="T16" fmla="*/ 2147483646 w 46"/>
              <a:gd name="T17" fmla="*/ 2147483646 h 28"/>
              <a:gd name="T18" fmla="*/ 2147483646 w 46"/>
              <a:gd name="T19" fmla="*/ 2147483646 h 28"/>
              <a:gd name="T20" fmla="*/ 2147483646 w 46"/>
              <a:gd name="T21" fmla="*/ 2147483646 h 28"/>
              <a:gd name="T22" fmla="*/ 2147483646 w 46"/>
              <a:gd name="T23" fmla="*/ 2147483646 h 28"/>
              <a:gd name="T24" fmla="*/ 2147483646 w 46"/>
              <a:gd name="T25" fmla="*/ 2147483646 h 28"/>
              <a:gd name="T26" fmla="*/ 2147483646 w 46"/>
              <a:gd name="T27" fmla="*/ 2147483646 h 28"/>
              <a:gd name="T28" fmla="*/ 0 w 46"/>
              <a:gd name="T29" fmla="*/ 2147483646 h 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6" h="28">
                <a:moveTo>
                  <a:pt x="0" y="15"/>
                </a:moveTo>
                <a:lnTo>
                  <a:pt x="3" y="17"/>
                </a:lnTo>
                <a:lnTo>
                  <a:pt x="12" y="14"/>
                </a:lnTo>
                <a:lnTo>
                  <a:pt x="13" y="8"/>
                </a:lnTo>
                <a:lnTo>
                  <a:pt x="27" y="9"/>
                </a:lnTo>
                <a:lnTo>
                  <a:pt x="46" y="0"/>
                </a:lnTo>
                <a:lnTo>
                  <a:pt x="46" y="1"/>
                </a:lnTo>
                <a:lnTo>
                  <a:pt x="33" y="11"/>
                </a:lnTo>
                <a:lnTo>
                  <a:pt x="36" y="18"/>
                </a:lnTo>
                <a:lnTo>
                  <a:pt x="27" y="21"/>
                </a:lnTo>
                <a:lnTo>
                  <a:pt x="15" y="28"/>
                </a:lnTo>
                <a:lnTo>
                  <a:pt x="13" y="28"/>
                </a:lnTo>
                <a:lnTo>
                  <a:pt x="8" y="26"/>
                </a:lnTo>
                <a:lnTo>
                  <a:pt x="2" y="23"/>
                </a:lnTo>
                <a:lnTo>
                  <a:pt x="0" y="15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1350"/>
          </a:p>
        </p:txBody>
      </p:sp>
      <p:sp>
        <p:nvSpPr>
          <p:cNvPr id="170" name="Freeform 507"/>
          <p:cNvSpPr>
            <a:spLocks/>
          </p:cNvSpPr>
          <p:nvPr/>
        </p:nvSpPr>
        <p:spPr bwMode="auto">
          <a:xfrm>
            <a:off x="8204753" y="3308930"/>
            <a:ext cx="1131094" cy="785813"/>
          </a:xfrm>
          <a:custGeom>
            <a:avLst/>
            <a:gdLst>
              <a:gd name="T0" fmla="*/ 2147483646 w 950"/>
              <a:gd name="T1" fmla="*/ 2147483646 h 660"/>
              <a:gd name="T2" fmla="*/ 2147483646 w 950"/>
              <a:gd name="T3" fmla="*/ 2147483646 h 660"/>
              <a:gd name="T4" fmla="*/ 2147483646 w 950"/>
              <a:gd name="T5" fmla="*/ 2147483646 h 660"/>
              <a:gd name="T6" fmla="*/ 2147483646 w 950"/>
              <a:gd name="T7" fmla="*/ 2147483646 h 660"/>
              <a:gd name="T8" fmla="*/ 2147483646 w 950"/>
              <a:gd name="T9" fmla="*/ 2147483646 h 660"/>
              <a:gd name="T10" fmla="*/ 2147483646 w 950"/>
              <a:gd name="T11" fmla="*/ 2147483646 h 660"/>
              <a:gd name="T12" fmla="*/ 2147483646 w 950"/>
              <a:gd name="T13" fmla="*/ 2147483646 h 660"/>
              <a:gd name="T14" fmla="*/ 2147483646 w 950"/>
              <a:gd name="T15" fmla="*/ 2147483646 h 660"/>
              <a:gd name="T16" fmla="*/ 2147483646 w 950"/>
              <a:gd name="T17" fmla="*/ 2147483646 h 660"/>
              <a:gd name="T18" fmla="*/ 2147483646 w 950"/>
              <a:gd name="T19" fmla="*/ 2147483646 h 660"/>
              <a:gd name="T20" fmla="*/ 2147483646 w 950"/>
              <a:gd name="T21" fmla="*/ 2147483646 h 660"/>
              <a:gd name="T22" fmla="*/ 2147483646 w 950"/>
              <a:gd name="T23" fmla="*/ 2147483646 h 660"/>
              <a:gd name="T24" fmla="*/ 2147483646 w 950"/>
              <a:gd name="T25" fmla="*/ 2147483646 h 660"/>
              <a:gd name="T26" fmla="*/ 2147483646 w 950"/>
              <a:gd name="T27" fmla="*/ 2147483646 h 660"/>
              <a:gd name="T28" fmla="*/ 2147483646 w 950"/>
              <a:gd name="T29" fmla="*/ 2147483646 h 660"/>
              <a:gd name="T30" fmla="*/ 2147483646 w 950"/>
              <a:gd name="T31" fmla="*/ 2147483646 h 660"/>
              <a:gd name="T32" fmla="*/ 2147483646 w 950"/>
              <a:gd name="T33" fmla="*/ 2147483646 h 660"/>
              <a:gd name="T34" fmla="*/ 2147483646 w 950"/>
              <a:gd name="T35" fmla="*/ 2147483646 h 660"/>
              <a:gd name="T36" fmla="*/ 2147483646 w 950"/>
              <a:gd name="T37" fmla="*/ 2147483646 h 660"/>
              <a:gd name="T38" fmla="*/ 2147483646 w 950"/>
              <a:gd name="T39" fmla="*/ 2147483646 h 660"/>
              <a:gd name="T40" fmla="*/ 2147483646 w 950"/>
              <a:gd name="T41" fmla="*/ 2147483646 h 660"/>
              <a:gd name="T42" fmla="*/ 2147483646 w 950"/>
              <a:gd name="T43" fmla="*/ 2147483646 h 660"/>
              <a:gd name="T44" fmla="*/ 2147483646 w 950"/>
              <a:gd name="T45" fmla="*/ 2147483646 h 660"/>
              <a:gd name="T46" fmla="*/ 2147483646 w 950"/>
              <a:gd name="T47" fmla="*/ 2147483646 h 660"/>
              <a:gd name="T48" fmla="*/ 2147483646 w 950"/>
              <a:gd name="T49" fmla="*/ 2147483646 h 660"/>
              <a:gd name="T50" fmla="*/ 2147483646 w 950"/>
              <a:gd name="T51" fmla="*/ 2147483646 h 660"/>
              <a:gd name="T52" fmla="*/ 2147483646 w 950"/>
              <a:gd name="T53" fmla="*/ 2147483646 h 660"/>
              <a:gd name="T54" fmla="*/ 2147483646 w 950"/>
              <a:gd name="T55" fmla="*/ 2147483646 h 660"/>
              <a:gd name="T56" fmla="*/ 2147483646 w 950"/>
              <a:gd name="T57" fmla="*/ 2147483646 h 660"/>
              <a:gd name="T58" fmla="*/ 2147483646 w 950"/>
              <a:gd name="T59" fmla="*/ 2147483646 h 660"/>
              <a:gd name="T60" fmla="*/ 2147483646 w 950"/>
              <a:gd name="T61" fmla="*/ 2147483646 h 660"/>
              <a:gd name="T62" fmla="*/ 2147483646 w 950"/>
              <a:gd name="T63" fmla="*/ 2147483646 h 660"/>
              <a:gd name="T64" fmla="*/ 2147483646 w 950"/>
              <a:gd name="T65" fmla="*/ 2147483646 h 660"/>
              <a:gd name="T66" fmla="*/ 2147483646 w 950"/>
              <a:gd name="T67" fmla="*/ 2147483646 h 660"/>
              <a:gd name="T68" fmla="*/ 2147483646 w 950"/>
              <a:gd name="T69" fmla="*/ 2147483646 h 660"/>
              <a:gd name="T70" fmla="*/ 2147483646 w 950"/>
              <a:gd name="T71" fmla="*/ 2147483646 h 660"/>
              <a:gd name="T72" fmla="*/ 2147483646 w 950"/>
              <a:gd name="T73" fmla="*/ 2147483646 h 660"/>
              <a:gd name="T74" fmla="*/ 2147483646 w 950"/>
              <a:gd name="T75" fmla="*/ 2147483646 h 660"/>
              <a:gd name="T76" fmla="*/ 2147483646 w 950"/>
              <a:gd name="T77" fmla="*/ 2147483646 h 660"/>
              <a:gd name="T78" fmla="*/ 2147483646 w 950"/>
              <a:gd name="T79" fmla="*/ 2147483646 h 660"/>
              <a:gd name="T80" fmla="*/ 2147483646 w 950"/>
              <a:gd name="T81" fmla="*/ 2147483646 h 660"/>
              <a:gd name="T82" fmla="*/ 2147483646 w 950"/>
              <a:gd name="T83" fmla="*/ 2147483646 h 660"/>
              <a:gd name="T84" fmla="*/ 2147483646 w 950"/>
              <a:gd name="T85" fmla="*/ 2147483646 h 660"/>
              <a:gd name="T86" fmla="*/ 2147483646 w 950"/>
              <a:gd name="T87" fmla="*/ 2147483646 h 660"/>
              <a:gd name="T88" fmla="*/ 2147483646 w 950"/>
              <a:gd name="T89" fmla="*/ 2147483646 h 660"/>
              <a:gd name="T90" fmla="*/ 2147483646 w 950"/>
              <a:gd name="T91" fmla="*/ 2147483646 h 660"/>
              <a:gd name="T92" fmla="*/ 2147483646 w 950"/>
              <a:gd name="T93" fmla="*/ 2147483646 h 660"/>
              <a:gd name="T94" fmla="*/ 2147483646 w 950"/>
              <a:gd name="T95" fmla="*/ 2147483646 h 660"/>
              <a:gd name="T96" fmla="*/ 2147483646 w 950"/>
              <a:gd name="T97" fmla="*/ 2147483646 h 660"/>
              <a:gd name="T98" fmla="*/ 2147483646 w 950"/>
              <a:gd name="T99" fmla="*/ 2147483646 h 660"/>
              <a:gd name="T100" fmla="*/ 2147483646 w 950"/>
              <a:gd name="T101" fmla="*/ 2147483646 h 660"/>
              <a:gd name="T102" fmla="*/ 2147483646 w 950"/>
              <a:gd name="T103" fmla="*/ 2147483646 h 660"/>
              <a:gd name="T104" fmla="*/ 2147483646 w 950"/>
              <a:gd name="T105" fmla="*/ 2147483646 h 660"/>
              <a:gd name="T106" fmla="*/ 2147483646 w 950"/>
              <a:gd name="T107" fmla="*/ 2147483646 h 660"/>
              <a:gd name="T108" fmla="*/ 2147483646 w 950"/>
              <a:gd name="T109" fmla="*/ 2147483646 h 660"/>
              <a:gd name="T110" fmla="*/ 2147483646 w 950"/>
              <a:gd name="T111" fmla="*/ 2147483646 h 660"/>
              <a:gd name="T112" fmla="*/ 2147483646 w 950"/>
              <a:gd name="T113" fmla="*/ 2147483646 h 660"/>
              <a:gd name="T114" fmla="*/ 2147483646 w 950"/>
              <a:gd name="T115" fmla="*/ 2147483646 h 660"/>
              <a:gd name="T116" fmla="*/ 2147483646 w 950"/>
              <a:gd name="T117" fmla="*/ 2147483646 h 660"/>
              <a:gd name="T118" fmla="*/ 2147483646 w 950"/>
              <a:gd name="T119" fmla="*/ 2147483646 h 660"/>
              <a:gd name="T120" fmla="*/ 2147483646 w 950"/>
              <a:gd name="T121" fmla="*/ 2147483646 h 66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950" h="660">
                <a:moveTo>
                  <a:pt x="890" y="118"/>
                </a:moveTo>
                <a:lnTo>
                  <a:pt x="890" y="118"/>
                </a:lnTo>
                <a:lnTo>
                  <a:pt x="880" y="98"/>
                </a:lnTo>
                <a:lnTo>
                  <a:pt x="840" y="88"/>
                </a:lnTo>
                <a:lnTo>
                  <a:pt x="792" y="0"/>
                </a:lnTo>
                <a:lnTo>
                  <a:pt x="746" y="0"/>
                </a:lnTo>
                <a:lnTo>
                  <a:pt x="732" y="24"/>
                </a:lnTo>
                <a:lnTo>
                  <a:pt x="702" y="78"/>
                </a:lnTo>
                <a:lnTo>
                  <a:pt x="672" y="78"/>
                </a:lnTo>
                <a:lnTo>
                  <a:pt x="668" y="88"/>
                </a:lnTo>
                <a:lnTo>
                  <a:pt x="668" y="90"/>
                </a:lnTo>
                <a:lnTo>
                  <a:pt x="670" y="90"/>
                </a:lnTo>
                <a:lnTo>
                  <a:pt x="672" y="90"/>
                </a:lnTo>
                <a:lnTo>
                  <a:pt x="672" y="92"/>
                </a:lnTo>
                <a:lnTo>
                  <a:pt x="674" y="92"/>
                </a:lnTo>
                <a:lnTo>
                  <a:pt x="676" y="92"/>
                </a:lnTo>
                <a:lnTo>
                  <a:pt x="676" y="94"/>
                </a:lnTo>
                <a:lnTo>
                  <a:pt x="678" y="94"/>
                </a:lnTo>
                <a:lnTo>
                  <a:pt x="676" y="94"/>
                </a:lnTo>
                <a:lnTo>
                  <a:pt x="676" y="92"/>
                </a:lnTo>
                <a:lnTo>
                  <a:pt x="674" y="92"/>
                </a:lnTo>
                <a:lnTo>
                  <a:pt x="672" y="92"/>
                </a:lnTo>
                <a:lnTo>
                  <a:pt x="672" y="90"/>
                </a:lnTo>
                <a:lnTo>
                  <a:pt x="670" y="90"/>
                </a:lnTo>
                <a:lnTo>
                  <a:pt x="668" y="90"/>
                </a:lnTo>
                <a:lnTo>
                  <a:pt x="668" y="88"/>
                </a:lnTo>
                <a:lnTo>
                  <a:pt x="658" y="108"/>
                </a:lnTo>
                <a:lnTo>
                  <a:pt x="658" y="132"/>
                </a:lnTo>
                <a:lnTo>
                  <a:pt x="702" y="138"/>
                </a:lnTo>
                <a:lnTo>
                  <a:pt x="712" y="158"/>
                </a:lnTo>
                <a:lnTo>
                  <a:pt x="668" y="172"/>
                </a:lnTo>
                <a:lnTo>
                  <a:pt x="632" y="188"/>
                </a:lnTo>
                <a:lnTo>
                  <a:pt x="598" y="202"/>
                </a:lnTo>
                <a:lnTo>
                  <a:pt x="588" y="236"/>
                </a:lnTo>
                <a:lnTo>
                  <a:pt x="534" y="242"/>
                </a:lnTo>
                <a:lnTo>
                  <a:pt x="480" y="276"/>
                </a:lnTo>
                <a:lnTo>
                  <a:pt x="430" y="252"/>
                </a:lnTo>
                <a:lnTo>
                  <a:pt x="370" y="246"/>
                </a:lnTo>
                <a:lnTo>
                  <a:pt x="326" y="202"/>
                </a:lnTo>
                <a:lnTo>
                  <a:pt x="262" y="182"/>
                </a:lnTo>
                <a:lnTo>
                  <a:pt x="256" y="132"/>
                </a:lnTo>
                <a:lnTo>
                  <a:pt x="226" y="118"/>
                </a:lnTo>
                <a:lnTo>
                  <a:pt x="222" y="114"/>
                </a:lnTo>
                <a:lnTo>
                  <a:pt x="220" y="116"/>
                </a:lnTo>
                <a:lnTo>
                  <a:pt x="218" y="120"/>
                </a:lnTo>
                <a:lnTo>
                  <a:pt x="218" y="122"/>
                </a:lnTo>
                <a:lnTo>
                  <a:pt x="218" y="124"/>
                </a:lnTo>
                <a:lnTo>
                  <a:pt x="218" y="122"/>
                </a:lnTo>
                <a:lnTo>
                  <a:pt x="218" y="120"/>
                </a:lnTo>
                <a:lnTo>
                  <a:pt x="222" y="114"/>
                </a:lnTo>
                <a:lnTo>
                  <a:pt x="218" y="108"/>
                </a:lnTo>
                <a:lnTo>
                  <a:pt x="208" y="114"/>
                </a:lnTo>
                <a:lnTo>
                  <a:pt x="208" y="124"/>
                </a:lnTo>
                <a:lnTo>
                  <a:pt x="208" y="114"/>
                </a:lnTo>
                <a:lnTo>
                  <a:pt x="192" y="118"/>
                </a:lnTo>
                <a:lnTo>
                  <a:pt x="182" y="148"/>
                </a:lnTo>
                <a:lnTo>
                  <a:pt x="142" y="142"/>
                </a:lnTo>
                <a:lnTo>
                  <a:pt x="132" y="192"/>
                </a:lnTo>
                <a:lnTo>
                  <a:pt x="98" y="198"/>
                </a:lnTo>
                <a:lnTo>
                  <a:pt x="88" y="256"/>
                </a:lnTo>
                <a:lnTo>
                  <a:pt x="68" y="276"/>
                </a:lnTo>
                <a:lnTo>
                  <a:pt x="44" y="296"/>
                </a:lnTo>
                <a:lnTo>
                  <a:pt x="4" y="306"/>
                </a:lnTo>
                <a:lnTo>
                  <a:pt x="0" y="326"/>
                </a:lnTo>
                <a:lnTo>
                  <a:pt x="10" y="334"/>
                </a:lnTo>
                <a:lnTo>
                  <a:pt x="14" y="350"/>
                </a:lnTo>
                <a:lnTo>
                  <a:pt x="4" y="354"/>
                </a:lnTo>
                <a:lnTo>
                  <a:pt x="14" y="364"/>
                </a:lnTo>
                <a:lnTo>
                  <a:pt x="30" y="370"/>
                </a:lnTo>
                <a:lnTo>
                  <a:pt x="44" y="390"/>
                </a:lnTo>
                <a:lnTo>
                  <a:pt x="64" y="390"/>
                </a:lnTo>
                <a:lnTo>
                  <a:pt x="94" y="390"/>
                </a:lnTo>
                <a:lnTo>
                  <a:pt x="98" y="398"/>
                </a:lnTo>
                <a:lnTo>
                  <a:pt x="78" y="428"/>
                </a:lnTo>
                <a:lnTo>
                  <a:pt x="84" y="444"/>
                </a:lnTo>
                <a:lnTo>
                  <a:pt x="74" y="458"/>
                </a:lnTo>
                <a:lnTo>
                  <a:pt x="84" y="478"/>
                </a:lnTo>
                <a:lnTo>
                  <a:pt x="108" y="488"/>
                </a:lnTo>
                <a:lnTo>
                  <a:pt x="104" y="492"/>
                </a:lnTo>
                <a:lnTo>
                  <a:pt x="114" y="492"/>
                </a:lnTo>
                <a:lnTo>
                  <a:pt x="148" y="508"/>
                </a:lnTo>
                <a:lnTo>
                  <a:pt x="178" y="522"/>
                </a:lnTo>
                <a:lnTo>
                  <a:pt x="208" y="528"/>
                </a:lnTo>
                <a:lnTo>
                  <a:pt x="218" y="536"/>
                </a:lnTo>
                <a:lnTo>
                  <a:pt x="226" y="536"/>
                </a:lnTo>
                <a:lnTo>
                  <a:pt x="242" y="546"/>
                </a:lnTo>
                <a:lnTo>
                  <a:pt x="262" y="546"/>
                </a:lnTo>
                <a:lnTo>
                  <a:pt x="282" y="546"/>
                </a:lnTo>
                <a:lnTo>
                  <a:pt x="296" y="528"/>
                </a:lnTo>
                <a:lnTo>
                  <a:pt x="316" y="512"/>
                </a:lnTo>
                <a:lnTo>
                  <a:pt x="340" y="512"/>
                </a:lnTo>
                <a:lnTo>
                  <a:pt x="360" y="528"/>
                </a:lnTo>
                <a:lnTo>
                  <a:pt x="370" y="528"/>
                </a:lnTo>
                <a:lnTo>
                  <a:pt x="380" y="532"/>
                </a:lnTo>
                <a:lnTo>
                  <a:pt x="386" y="556"/>
                </a:lnTo>
                <a:lnTo>
                  <a:pt x="376" y="586"/>
                </a:lnTo>
                <a:lnTo>
                  <a:pt x="376" y="596"/>
                </a:lnTo>
                <a:lnTo>
                  <a:pt x="390" y="600"/>
                </a:lnTo>
                <a:lnTo>
                  <a:pt x="400" y="616"/>
                </a:lnTo>
                <a:lnTo>
                  <a:pt x="400" y="626"/>
                </a:lnTo>
                <a:lnTo>
                  <a:pt x="424" y="636"/>
                </a:lnTo>
                <a:lnTo>
                  <a:pt x="420" y="640"/>
                </a:lnTo>
                <a:lnTo>
                  <a:pt x="444" y="636"/>
                </a:lnTo>
                <a:lnTo>
                  <a:pt x="450" y="616"/>
                </a:lnTo>
                <a:lnTo>
                  <a:pt x="500" y="616"/>
                </a:lnTo>
                <a:lnTo>
                  <a:pt x="518" y="630"/>
                </a:lnTo>
                <a:lnTo>
                  <a:pt x="524" y="646"/>
                </a:lnTo>
                <a:lnTo>
                  <a:pt x="534" y="640"/>
                </a:lnTo>
                <a:lnTo>
                  <a:pt x="568" y="660"/>
                </a:lnTo>
                <a:lnTo>
                  <a:pt x="568" y="646"/>
                </a:lnTo>
                <a:lnTo>
                  <a:pt x="608" y="630"/>
                </a:lnTo>
                <a:lnTo>
                  <a:pt x="612" y="626"/>
                </a:lnTo>
                <a:lnTo>
                  <a:pt x="622" y="620"/>
                </a:lnTo>
                <a:lnTo>
                  <a:pt x="632" y="626"/>
                </a:lnTo>
                <a:lnTo>
                  <a:pt x="652" y="616"/>
                </a:lnTo>
                <a:lnTo>
                  <a:pt x="678" y="600"/>
                </a:lnTo>
                <a:lnTo>
                  <a:pt x="702" y="582"/>
                </a:lnTo>
                <a:lnTo>
                  <a:pt x="712" y="562"/>
                </a:lnTo>
                <a:lnTo>
                  <a:pt x="726" y="542"/>
                </a:lnTo>
                <a:lnTo>
                  <a:pt x="742" y="512"/>
                </a:lnTo>
                <a:lnTo>
                  <a:pt x="742" y="498"/>
                </a:lnTo>
                <a:lnTo>
                  <a:pt x="736" y="488"/>
                </a:lnTo>
                <a:lnTo>
                  <a:pt x="742" y="472"/>
                </a:lnTo>
                <a:lnTo>
                  <a:pt x="736" y="454"/>
                </a:lnTo>
                <a:lnTo>
                  <a:pt x="712" y="404"/>
                </a:lnTo>
                <a:lnTo>
                  <a:pt x="716" y="398"/>
                </a:lnTo>
                <a:lnTo>
                  <a:pt x="736" y="374"/>
                </a:lnTo>
                <a:lnTo>
                  <a:pt x="752" y="370"/>
                </a:lnTo>
                <a:lnTo>
                  <a:pt x="754" y="368"/>
                </a:lnTo>
                <a:lnTo>
                  <a:pt x="754" y="364"/>
                </a:lnTo>
                <a:lnTo>
                  <a:pt x="752" y="360"/>
                </a:lnTo>
                <a:lnTo>
                  <a:pt x="726" y="354"/>
                </a:lnTo>
                <a:lnTo>
                  <a:pt x="712" y="360"/>
                </a:lnTo>
                <a:lnTo>
                  <a:pt x="702" y="354"/>
                </a:lnTo>
                <a:lnTo>
                  <a:pt x="692" y="340"/>
                </a:lnTo>
                <a:lnTo>
                  <a:pt x="682" y="330"/>
                </a:lnTo>
                <a:lnTo>
                  <a:pt x="706" y="320"/>
                </a:lnTo>
                <a:lnTo>
                  <a:pt x="722" y="306"/>
                </a:lnTo>
                <a:lnTo>
                  <a:pt x="746" y="290"/>
                </a:lnTo>
                <a:lnTo>
                  <a:pt x="756" y="290"/>
                </a:lnTo>
                <a:lnTo>
                  <a:pt x="742" y="310"/>
                </a:lnTo>
                <a:lnTo>
                  <a:pt x="752" y="320"/>
                </a:lnTo>
                <a:lnTo>
                  <a:pt x="762" y="316"/>
                </a:lnTo>
                <a:lnTo>
                  <a:pt x="786" y="306"/>
                </a:lnTo>
                <a:lnTo>
                  <a:pt x="792" y="284"/>
                </a:lnTo>
                <a:lnTo>
                  <a:pt x="806" y="272"/>
                </a:lnTo>
                <a:lnTo>
                  <a:pt x="820" y="282"/>
                </a:lnTo>
                <a:lnTo>
                  <a:pt x="818" y="262"/>
                </a:lnTo>
                <a:lnTo>
                  <a:pt x="838" y="250"/>
                </a:lnTo>
                <a:lnTo>
                  <a:pt x="864" y="254"/>
                </a:lnTo>
                <a:lnTo>
                  <a:pt x="876" y="246"/>
                </a:lnTo>
                <a:lnTo>
                  <a:pt x="890" y="252"/>
                </a:lnTo>
                <a:lnTo>
                  <a:pt x="900" y="198"/>
                </a:lnTo>
                <a:lnTo>
                  <a:pt x="924" y="192"/>
                </a:lnTo>
                <a:lnTo>
                  <a:pt x="950" y="118"/>
                </a:lnTo>
                <a:lnTo>
                  <a:pt x="890" y="118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CO" sz="1350"/>
          </a:p>
        </p:txBody>
      </p:sp>
      <p:sp>
        <p:nvSpPr>
          <p:cNvPr id="171" name="Freeform 260"/>
          <p:cNvSpPr>
            <a:spLocks/>
          </p:cNvSpPr>
          <p:nvPr/>
        </p:nvSpPr>
        <p:spPr bwMode="auto">
          <a:xfrm>
            <a:off x="8238090" y="4485269"/>
            <a:ext cx="42863" cy="51197"/>
          </a:xfrm>
          <a:custGeom>
            <a:avLst/>
            <a:gdLst>
              <a:gd name="T0" fmla="*/ 2147483646 w 42"/>
              <a:gd name="T1" fmla="*/ 0 h 54"/>
              <a:gd name="T2" fmla="*/ 0 w 42"/>
              <a:gd name="T3" fmla="*/ 2147483646 h 54"/>
              <a:gd name="T4" fmla="*/ 2147483646 w 42"/>
              <a:gd name="T5" fmla="*/ 2147483646 h 54"/>
              <a:gd name="T6" fmla="*/ 2147483646 w 42"/>
              <a:gd name="T7" fmla="*/ 2147483646 h 54"/>
              <a:gd name="T8" fmla="*/ 2147483646 w 42"/>
              <a:gd name="T9" fmla="*/ 2147483646 h 54"/>
              <a:gd name="T10" fmla="*/ 2147483646 w 42"/>
              <a:gd name="T11" fmla="*/ 0 h 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2" h="54">
                <a:moveTo>
                  <a:pt x="6" y="0"/>
                </a:moveTo>
                <a:lnTo>
                  <a:pt x="0" y="24"/>
                </a:lnTo>
                <a:lnTo>
                  <a:pt x="6" y="54"/>
                </a:lnTo>
                <a:lnTo>
                  <a:pt x="30" y="54"/>
                </a:lnTo>
                <a:lnTo>
                  <a:pt x="42" y="30"/>
                </a:lnTo>
                <a:lnTo>
                  <a:pt x="6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72" name="Freeform 261"/>
          <p:cNvSpPr>
            <a:spLocks/>
          </p:cNvSpPr>
          <p:nvPr/>
        </p:nvSpPr>
        <p:spPr bwMode="auto">
          <a:xfrm>
            <a:off x="8852454" y="4094744"/>
            <a:ext cx="40481" cy="40481"/>
          </a:xfrm>
          <a:custGeom>
            <a:avLst/>
            <a:gdLst>
              <a:gd name="T0" fmla="*/ 0 w 42"/>
              <a:gd name="T1" fmla="*/ 2147483646 h 42"/>
              <a:gd name="T2" fmla="*/ 2147483646 w 42"/>
              <a:gd name="T3" fmla="*/ 2147483646 h 42"/>
              <a:gd name="T4" fmla="*/ 2147483646 w 42"/>
              <a:gd name="T5" fmla="*/ 0 h 42"/>
              <a:gd name="T6" fmla="*/ 2147483646 w 42"/>
              <a:gd name="T7" fmla="*/ 2147483646 h 42"/>
              <a:gd name="T8" fmla="*/ 2147483646 w 42"/>
              <a:gd name="T9" fmla="*/ 2147483646 h 42"/>
              <a:gd name="T10" fmla="*/ 2147483646 w 42"/>
              <a:gd name="T11" fmla="*/ 2147483646 h 42"/>
              <a:gd name="T12" fmla="*/ 0 w 42"/>
              <a:gd name="T13" fmla="*/ 2147483646 h 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" h="42">
                <a:moveTo>
                  <a:pt x="0" y="30"/>
                </a:moveTo>
                <a:lnTo>
                  <a:pt x="12" y="12"/>
                </a:lnTo>
                <a:lnTo>
                  <a:pt x="30" y="0"/>
                </a:lnTo>
                <a:lnTo>
                  <a:pt x="42" y="12"/>
                </a:lnTo>
                <a:lnTo>
                  <a:pt x="30" y="30"/>
                </a:lnTo>
                <a:lnTo>
                  <a:pt x="12" y="42"/>
                </a:lnTo>
                <a:lnTo>
                  <a:pt x="0" y="3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73" name="Freeform 262"/>
          <p:cNvSpPr>
            <a:spLocks/>
          </p:cNvSpPr>
          <p:nvPr/>
        </p:nvSpPr>
        <p:spPr bwMode="auto">
          <a:xfrm>
            <a:off x="9070337" y="3994731"/>
            <a:ext cx="23813" cy="70247"/>
          </a:xfrm>
          <a:custGeom>
            <a:avLst/>
            <a:gdLst>
              <a:gd name="T0" fmla="*/ 0 w 24"/>
              <a:gd name="T1" fmla="*/ 2147483646 h 72"/>
              <a:gd name="T2" fmla="*/ 0 w 24"/>
              <a:gd name="T3" fmla="*/ 2147483646 h 72"/>
              <a:gd name="T4" fmla="*/ 2147483646 w 24"/>
              <a:gd name="T5" fmla="*/ 0 h 72"/>
              <a:gd name="T6" fmla="*/ 2147483646 w 24"/>
              <a:gd name="T7" fmla="*/ 2147483646 h 72"/>
              <a:gd name="T8" fmla="*/ 2147483646 w 24"/>
              <a:gd name="T9" fmla="*/ 2147483646 h 72"/>
              <a:gd name="T10" fmla="*/ 0 w 24"/>
              <a:gd name="T11" fmla="*/ 2147483646 h 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" h="72">
                <a:moveTo>
                  <a:pt x="0" y="42"/>
                </a:moveTo>
                <a:lnTo>
                  <a:pt x="0" y="18"/>
                </a:lnTo>
                <a:lnTo>
                  <a:pt x="24" y="0"/>
                </a:lnTo>
                <a:lnTo>
                  <a:pt x="24" y="24"/>
                </a:lnTo>
                <a:lnTo>
                  <a:pt x="6" y="72"/>
                </a:lnTo>
                <a:lnTo>
                  <a:pt x="0" y="4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74" name="Freeform 263"/>
          <p:cNvSpPr>
            <a:spLocks/>
          </p:cNvSpPr>
          <p:nvPr/>
        </p:nvSpPr>
        <p:spPr bwMode="auto">
          <a:xfrm>
            <a:off x="9246549" y="3812563"/>
            <a:ext cx="34529" cy="52388"/>
          </a:xfrm>
          <a:custGeom>
            <a:avLst/>
            <a:gdLst>
              <a:gd name="T0" fmla="*/ 0 w 36"/>
              <a:gd name="T1" fmla="*/ 2147483646 h 54"/>
              <a:gd name="T2" fmla="*/ 2147483646 w 36"/>
              <a:gd name="T3" fmla="*/ 2147483646 h 54"/>
              <a:gd name="T4" fmla="*/ 2147483646 w 36"/>
              <a:gd name="T5" fmla="*/ 2147483646 h 54"/>
              <a:gd name="T6" fmla="*/ 2147483646 w 36"/>
              <a:gd name="T7" fmla="*/ 2147483646 h 54"/>
              <a:gd name="T8" fmla="*/ 2147483646 w 36"/>
              <a:gd name="T9" fmla="*/ 2147483646 h 54"/>
              <a:gd name="T10" fmla="*/ 2147483646 w 36"/>
              <a:gd name="T11" fmla="*/ 0 h 54"/>
              <a:gd name="T12" fmla="*/ 0 w 36"/>
              <a:gd name="T13" fmla="*/ 2147483646 h 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6" h="54">
                <a:moveTo>
                  <a:pt x="0" y="18"/>
                </a:moveTo>
                <a:lnTo>
                  <a:pt x="6" y="36"/>
                </a:lnTo>
                <a:lnTo>
                  <a:pt x="12" y="54"/>
                </a:lnTo>
                <a:lnTo>
                  <a:pt x="30" y="42"/>
                </a:lnTo>
                <a:lnTo>
                  <a:pt x="36" y="18"/>
                </a:lnTo>
                <a:lnTo>
                  <a:pt x="30" y="0"/>
                </a:lnTo>
                <a:lnTo>
                  <a:pt x="0" y="1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75" name="Freeform 264"/>
          <p:cNvSpPr>
            <a:spLocks/>
          </p:cNvSpPr>
          <p:nvPr/>
        </p:nvSpPr>
        <p:spPr bwMode="auto">
          <a:xfrm>
            <a:off x="9288223" y="3543482"/>
            <a:ext cx="258365" cy="280988"/>
          </a:xfrm>
          <a:custGeom>
            <a:avLst/>
            <a:gdLst>
              <a:gd name="T0" fmla="*/ 2147483646 w 264"/>
              <a:gd name="T1" fmla="*/ 2147483646 h 289"/>
              <a:gd name="T2" fmla="*/ 2147483646 w 264"/>
              <a:gd name="T3" fmla="*/ 2147483646 h 289"/>
              <a:gd name="T4" fmla="*/ 2147483646 w 264"/>
              <a:gd name="T5" fmla="*/ 2147483646 h 289"/>
              <a:gd name="T6" fmla="*/ 2147483646 w 264"/>
              <a:gd name="T7" fmla="*/ 2147483646 h 289"/>
              <a:gd name="T8" fmla="*/ 2147483646 w 264"/>
              <a:gd name="T9" fmla="*/ 2147483646 h 289"/>
              <a:gd name="T10" fmla="*/ 2147483646 w 264"/>
              <a:gd name="T11" fmla="*/ 2147483646 h 289"/>
              <a:gd name="T12" fmla="*/ 2147483646 w 264"/>
              <a:gd name="T13" fmla="*/ 2147483646 h 289"/>
              <a:gd name="T14" fmla="*/ 2147483646 w 264"/>
              <a:gd name="T15" fmla="*/ 2147483646 h 289"/>
              <a:gd name="T16" fmla="*/ 2147483646 w 264"/>
              <a:gd name="T17" fmla="*/ 2147483646 h 289"/>
              <a:gd name="T18" fmla="*/ 2147483646 w 264"/>
              <a:gd name="T19" fmla="*/ 2147483646 h 289"/>
              <a:gd name="T20" fmla="*/ 2147483646 w 264"/>
              <a:gd name="T21" fmla="*/ 0 h 289"/>
              <a:gd name="T22" fmla="*/ 2147483646 w 264"/>
              <a:gd name="T23" fmla="*/ 2147483646 h 289"/>
              <a:gd name="T24" fmla="*/ 2147483646 w 264"/>
              <a:gd name="T25" fmla="*/ 2147483646 h 289"/>
              <a:gd name="T26" fmla="*/ 2147483646 w 264"/>
              <a:gd name="T27" fmla="*/ 2147483646 h 289"/>
              <a:gd name="T28" fmla="*/ 2147483646 w 264"/>
              <a:gd name="T29" fmla="*/ 2147483646 h 289"/>
              <a:gd name="T30" fmla="*/ 2147483646 w 264"/>
              <a:gd name="T31" fmla="*/ 2147483646 h 289"/>
              <a:gd name="T32" fmla="*/ 2147483646 w 264"/>
              <a:gd name="T33" fmla="*/ 2147483646 h 289"/>
              <a:gd name="T34" fmla="*/ 2147483646 w 264"/>
              <a:gd name="T35" fmla="*/ 2147483646 h 289"/>
              <a:gd name="T36" fmla="*/ 2147483646 w 264"/>
              <a:gd name="T37" fmla="*/ 2147483646 h 289"/>
              <a:gd name="T38" fmla="*/ 2147483646 w 264"/>
              <a:gd name="T39" fmla="*/ 2147483646 h 289"/>
              <a:gd name="T40" fmla="*/ 2147483646 w 264"/>
              <a:gd name="T41" fmla="*/ 2147483646 h 289"/>
              <a:gd name="T42" fmla="*/ 2147483646 w 264"/>
              <a:gd name="T43" fmla="*/ 2147483646 h 289"/>
              <a:gd name="T44" fmla="*/ 2147483646 w 264"/>
              <a:gd name="T45" fmla="*/ 2147483646 h 289"/>
              <a:gd name="T46" fmla="*/ 2147483646 w 264"/>
              <a:gd name="T47" fmla="*/ 2147483646 h 289"/>
              <a:gd name="T48" fmla="*/ 2147483646 w 264"/>
              <a:gd name="T49" fmla="*/ 2147483646 h 289"/>
              <a:gd name="T50" fmla="*/ 2147483646 w 264"/>
              <a:gd name="T51" fmla="*/ 2147483646 h 289"/>
              <a:gd name="T52" fmla="*/ 2147483646 w 264"/>
              <a:gd name="T53" fmla="*/ 2147483646 h 289"/>
              <a:gd name="T54" fmla="*/ 2147483646 w 264"/>
              <a:gd name="T55" fmla="*/ 2147483646 h 289"/>
              <a:gd name="T56" fmla="*/ 2147483646 w 264"/>
              <a:gd name="T57" fmla="*/ 2147483646 h 289"/>
              <a:gd name="T58" fmla="*/ 2147483646 w 264"/>
              <a:gd name="T59" fmla="*/ 2147483646 h 289"/>
              <a:gd name="T60" fmla="*/ 2147483646 w 264"/>
              <a:gd name="T61" fmla="*/ 2147483646 h 289"/>
              <a:gd name="T62" fmla="*/ 2147483646 w 264"/>
              <a:gd name="T63" fmla="*/ 2147483646 h 289"/>
              <a:gd name="T64" fmla="*/ 2147483646 w 264"/>
              <a:gd name="T65" fmla="*/ 2147483646 h 289"/>
              <a:gd name="T66" fmla="*/ 0 w 264"/>
              <a:gd name="T67" fmla="*/ 2147483646 h 289"/>
              <a:gd name="T68" fmla="*/ 2147483646 w 264"/>
              <a:gd name="T69" fmla="*/ 2147483646 h 28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64" h="289">
                <a:moveTo>
                  <a:pt x="6" y="247"/>
                </a:moveTo>
                <a:lnTo>
                  <a:pt x="42" y="235"/>
                </a:lnTo>
                <a:lnTo>
                  <a:pt x="66" y="235"/>
                </a:lnTo>
                <a:lnTo>
                  <a:pt x="108" y="199"/>
                </a:lnTo>
                <a:lnTo>
                  <a:pt x="138" y="187"/>
                </a:lnTo>
                <a:lnTo>
                  <a:pt x="144" y="157"/>
                </a:lnTo>
                <a:lnTo>
                  <a:pt x="156" y="109"/>
                </a:lnTo>
                <a:lnTo>
                  <a:pt x="156" y="72"/>
                </a:lnTo>
                <a:lnTo>
                  <a:pt x="174" y="48"/>
                </a:lnTo>
                <a:lnTo>
                  <a:pt x="174" y="18"/>
                </a:lnTo>
                <a:lnTo>
                  <a:pt x="186" y="0"/>
                </a:lnTo>
                <a:lnTo>
                  <a:pt x="210" y="18"/>
                </a:lnTo>
                <a:lnTo>
                  <a:pt x="246" y="30"/>
                </a:lnTo>
                <a:lnTo>
                  <a:pt x="264" y="30"/>
                </a:lnTo>
                <a:lnTo>
                  <a:pt x="240" y="54"/>
                </a:lnTo>
                <a:lnTo>
                  <a:pt x="222" y="66"/>
                </a:lnTo>
                <a:lnTo>
                  <a:pt x="210" y="85"/>
                </a:lnTo>
                <a:lnTo>
                  <a:pt x="180" y="60"/>
                </a:lnTo>
                <a:lnTo>
                  <a:pt x="162" y="97"/>
                </a:lnTo>
                <a:lnTo>
                  <a:pt x="186" y="139"/>
                </a:lnTo>
                <a:lnTo>
                  <a:pt x="168" y="169"/>
                </a:lnTo>
                <a:lnTo>
                  <a:pt x="162" y="193"/>
                </a:lnTo>
                <a:lnTo>
                  <a:pt x="162" y="235"/>
                </a:lnTo>
                <a:lnTo>
                  <a:pt x="150" y="247"/>
                </a:lnTo>
                <a:lnTo>
                  <a:pt x="138" y="241"/>
                </a:lnTo>
                <a:lnTo>
                  <a:pt x="126" y="247"/>
                </a:lnTo>
                <a:lnTo>
                  <a:pt x="102" y="247"/>
                </a:lnTo>
                <a:lnTo>
                  <a:pt x="90" y="247"/>
                </a:lnTo>
                <a:lnTo>
                  <a:pt x="66" y="271"/>
                </a:lnTo>
                <a:lnTo>
                  <a:pt x="60" y="259"/>
                </a:lnTo>
                <a:lnTo>
                  <a:pt x="48" y="265"/>
                </a:lnTo>
                <a:lnTo>
                  <a:pt x="36" y="271"/>
                </a:lnTo>
                <a:lnTo>
                  <a:pt x="12" y="289"/>
                </a:lnTo>
                <a:lnTo>
                  <a:pt x="0" y="259"/>
                </a:lnTo>
                <a:lnTo>
                  <a:pt x="6" y="24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76" name="Freeform 265"/>
          <p:cNvSpPr>
            <a:spLocks/>
          </p:cNvSpPr>
          <p:nvPr/>
        </p:nvSpPr>
        <p:spPr bwMode="auto">
          <a:xfrm>
            <a:off x="9470388" y="3285117"/>
            <a:ext cx="46435" cy="229791"/>
          </a:xfrm>
          <a:custGeom>
            <a:avLst/>
            <a:gdLst>
              <a:gd name="T0" fmla="*/ 2147483646 w 48"/>
              <a:gd name="T1" fmla="*/ 2147483646 h 234"/>
              <a:gd name="T2" fmla="*/ 2147483646 w 48"/>
              <a:gd name="T3" fmla="*/ 2147483646 h 234"/>
              <a:gd name="T4" fmla="*/ 2147483646 w 48"/>
              <a:gd name="T5" fmla="*/ 2147483646 h 234"/>
              <a:gd name="T6" fmla="*/ 0 w 48"/>
              <a:gd name="T7" fmla="*/ 2147483646 h 234"/>
              <a:gd name="T8" fmla="*/ 2147483646 w 48"/>
              <a:gd name="T9" fmla="*/ 2147483646 h 234"/>
              <a:gd name="T10" fmla="*/ 2147483646 w 48"/>
              <a:gd name="T11" fmla="*/ 0 h 234"/>
              <a:gd name="T12" fmla="*/ 2147483646 w 48"/>
              <a:gd name="T13" fmla="*/ 2147483646 h 234"/>
              <a:gd name="T14" fmla="*/ 2147483646 w 48"/>
              <a:gd name="T15" fmla="*/ 2147483646 h 234"/>
              <a:gd name="T16" fmla="*/ 2147483646 w 48"/>
              <a:gd name="T17" fmla="*/ 2147483646 h 234"/>
              <a:gd name="T18" fmla="*/ 2147483646 w 48"/>
              <a:gd name="T19" fmla="*/ 2147483646 h 234"/>
              <a:gd name="T20" fmla="*/ 2147483646 w 48"/>
              <a:gd name="T21" fmla="*/ 2147483646 h 234"/>
              <a:gd name="T22" fmla="*/ 2147483646 w 48"/>
              <a:gd name="T23" fmla="*/ 2147483646 h 234"/>
              <a:gd name="T24" fmla="*/ 2147483646 w 48"/>
              <a:gd name="T25" fmla="*/ 2147483646 h 234"/>
              <a:gd name="T26" fmla="*/ 2147483646 w 48"/>
              <a:gd name="T27" fmla="*/ 2147483646 h 23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48" h="234">
                <a:moveTo>
                  <a:pt x="12" y="222"/>
                </a:moveTo>
                <a:lnTo>
                  <a:pt x="12" y="180"/>
                </a:lnTo>
                <a:lnTo>
                  <a:pt x="6" y="90"/>
                </a:lnTo>
                <a:lnTo>
                  <a:pt x="0" y="66"/>
                </a:lnTo>
                <a:lnTo>
                  <a:pt x="6" y="30"/>
                </a:lnTo>
                <a:lnTo>
                  <a:pt x="12" y="0"/>
                </a:lnTo>
                <a:lnTo>
                  <a:pt x="24" y="36"/>
                </a:lnTo>
                <a:lnTo>
                  <a:pt x="24" y="60"/>
                </a:lnTo>
                <a:lnTo>
                  <a:pt x="48" y="156"/>
                </a:lnTo>
                <a:lnTo>
                  <a:pt x="30" y="144"/>
                </a:lnTo>
                <a:lnTo>
                  <a:pt x="24" y="168"/>
                </a:lnTo>
                <a:lnTo>
                  <a:pt x="24" y="198"/>
                </a:lnTo>
                <a:lnTo>
                  <a:pt x="42" y="234"/>
                </a:lnTo>
                <a:lnTo>
                  <a:pt x="12" y="22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77" name="Freeform 272"/>
          <p:cNvSpPr>
            <a:spLocks/>
          </p:cNvSpPr>
          <p:nvPr/>
        </p:nvSpPr>
        <p:spPr bwMode="auto">
          <a:xfrm>
            <a:off x="9057242" y="4129271"/>
            <a:ext cx="105965" cy="146447"/>
          </a:xfrm>
          <a:custGeom>
            <a:avLst/>
            <a:gdLst>
              <a:gd name="T0" fmla="*/ 2147483646 w 108"/>
              <a:gd name="T1" fmla="*/ 2147483646 h 151"/>
              <a:gd name="T2" fmla="*/ 0 w 108"/>
              <a:gd name="T3" fmla="*/ 2147483646 h 151"/>
              <a:gd name="T4" fmla="*/ 2147483646 w 108"/>
              <a:gd name="T5" fmla="*/ 2147483646 h 151"/>
              <a:gd name="T6" fmla="*/ 2147483646 w 108"/>
              <a:gd name="T7" fmla="*/ 2147483646 h 151"/>
              <a:gd name="T8" fmla="*/ 2147483646 w 108"/>
              <a:gd name="T9" fmla="*/ 2147483646 h 151"/>
              <a:gd name="T10" fmla="*/ 2147483646 w 108"/>
              <a:gd name="T11" fmla="*/ 2147483646 h 151"/>
              <a:gd name="T12" fmla="*/ 2147483646 w 108"/>
              <a:gd name="T13" fmla="*/ 2147483646 h 151"/>
              <a:gd name="T14" fmla="*/ 2147483646 w 108"/>
              <a:gd name="T15" fmla="*/ 2147483646 h 151"/>
              <a:gd name="T16" fmla="*/ 2147483646 w 108"/>
              <a:gd name="T17" fmla="*/ 2147483646 h 151"/>
              <a:gd name="T18" fmla="*/ 2147483646 w 108"/>
              <a:gd name="T19" fmla="*/ 2147483646 h 151"/>
              <a:gd name="T20" fmla="*/ 2147483646 w 108"/>
              <a:gd name="T21" fmla="*/ 2147483646 h 151"/>
              <a:gd name="T22" fmla="*/ 2147483646 w 108"/>
              <a:gd name="T23" fmla="*/ 2147483646 h 151"/>
              <a:gd name="T24" fmla="*/ 2147483646 w 108"/>
              <a:gd name="T25" fmla="*/ 2147483646 h 151"/>
              <a:gd name="T26" fmla="*/ 2147483646 w 108"/>
              <a:gd name="T27" fmla="*/ 0 h 151"/>
              <a:gd name="T28" fmla="*/ 2147483646 w 108"/>
              <a:gd name="T29" fmla="*/ 2147483646 h 15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8" h="151">
                <a:moveTo>
                  <a:pt x="12" y="18"/>
                </a:moveTo>
                <a:lnTo>
                  <a:pt x="0" y="42"/>
                </a:lnTo>
                <a:lnTo>
                  <a:pt x="6" y="72"/>
                </a:lnTo>
                <a:lnTo>
                  <a:pt x="18" y="85"/>
                </a:lnTo>
                <a:lnTo>
                  <a:pt x="36" y="91"/>
                </a:lnTo>
                <a:lnTo>
                  <a:pt x="72" y="109"/>
                </a:lnTo>
                <a:lnTo>
                  <a:pt x="78" y="139"/>
                </a:lnTo>
                <a:lnTo>
                  <a:pt x="108" y="151"/>
                </a:lnTo>
                <a:lnTo>
                  <a:pt x="102" y="127"/>
                </a:lnTo>
                <a:lnTo>
                  <a:pt x="78" y="91"/>
                </a:lnTo>
                <a:lnTo>
                  <a:pt x="42" y="66"/>
                </a:lnTo>
                <a:lnTo>
                  <a:pt x="48" y="48"/>
                </a:lnTo>
                <a:lnTo>
                  <a:pt x="54" y="12"/>
                </a:lnTo>
                <a:lnTo>
                  <a:pt x="30" y="0"/>
                </a:lnTo>
                <a:lnTo>
                  <a:pt x="12" y="1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78" name="Freeform 273"/>
          <p:cNvSpPr>
            <a:spLocks/>
          </p:cNvSpPr>
          <p:nvPr/>
        </p:nvSpPr>
        <p:spPr bwMode="auto">
          <a:xfrm>
            <a:off x="9100104" y="4299530"/>
            <a:ext cx="86915" cy="69056"/>
          </a:xfrm>
          <a:custGeom>
            <a:avLst/>
            <a:gdLst>
              <a:gd name="T0" fmla="*/ 0 w 90"/>
              <a:gd name="T1" fmla="*/ 2147483646 h 72"/>
              <a:gd name="T2" fmla="*/ 2147483646 w 90"/>
              <a:gd name="T3" fmla="*/ 2147483646 h 72"/>
              <a:gd name="T4" fmla="*/ 2147483646 w 90"/>
              <a:gd name="T5" fmla="*/ 2147483646 h 72"/>
              <a:gd name="T6" fmla="*/ 2147483646 w 90"/>
              <a:gd name="T7" fmla="*/ 0 h 72"/>
              <a:gd name="T8" fmla="*/ 2147483646 w 90"/>
              <a:gd name="T9" fmla="*/ 2147483646 h 72"/>
              <a:gd name="T10" fmla="*/ 2147483646 w 90"/>
              <a:gd name="T11" fmla="*/ 2147483646 h 72"/>
              <a:gd name="T12" fmla="*/ 2147483646 w 90"/>
              <a:gd name="T13" fmla="*/ 2147483646 h 72"/>
              <a:gd name="T14" fmla="*/ 2147483646 w 90"/>
              <a:gd name="T15" fmla="*/ 2147483646 h 72"/>
              <a:gd name="T16" fmla="*/ 2147483646 w 90"/>
              <a:gd name="T17" fmla="*/ 2147483646 h 72"/>
              <a:gd name="T18" fmla="*/ 0 w 90"/>
              <a:gd name="T19" fmla="*/ 2147483646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0" h="72">
                <a:moveTo>
                  <a:pt x="0" y="54"/>
                </a:moveTo>
                <a:lnTo>
                  <a:pt x="18" y="24"/>
                </a:lnTo>
                <a:lnTo>
                  <a:pt x="42" y="24"/>
                </a:lnTo>
                <a:lnTo>
                  <a:pt x="60" y="0"/>
                </a:lnTo>
                <a:lnTo>
                  <a:pt x="90" y="24"/>
                </a:lnTo>
                <a:lnTo>
                  <a:pt x="90" y="72"/>
                </a:lnTo>
                <a:lnTo>
                  <a:pt x="60" y="60"/>
                </a:lnTo>
                <a:lnTo>
                  <a:pt x="42" y="60"/>
                </a:lnTo>
                <a:lnTo>
                  <a:pt x="24" y="48"/>
                </a:lnTo>
                <a:lnTo>
                  <a:pt x="0" y="5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79" name="Freeform 333"/>
          <p:cNvSpPr>
            <a:spLocks/>
          </p:cNvSpPr>
          <p:nvPr/>
        </p:nvSpPr>
        <p:spPr bwMode="auto">
          <a:xfrm>
            <a:off x="8467881" y="3344649"/>
            <a:ext cx="583406" cy="292894"/>
          </a:xfrm>
          <a:custGeom>
            <a:avLst/>
            <a:gdLst>
              <a:gd name="T0" fmla="*/ 2147483646 w 595"/>
              <a:gd name="T1" fmla="*/ 2147483646 h 301"/>
              <a:gd name="T2" fmla="*/ 2147483646 w 595"/>
              <a:gd name="T3" fmla="*/ 2147483646 h 301"/>
              <a:gd name="T4" fmla="*/ 2147483646 w 595"/>
              <a:gd name="T5" fmla="*/ 2147483646 h 301"/>
              <a:gd name="T6" fmla="*/ 2147483646 w 595"/>
              <a:gd name="T7" fmla="*/ 2147483646 h 301"/>
              <a:gd name="T8" fmla="*/ 2147483646 w 595"/>
              <a:gd name="T9" fmla="*/ 2147483646 h 301"/>
              <a:gd name="T10" fmla="*/ 2147483646 w 595"/>
              <a:gd name="T11" fmla="*/ 2147483646 h 301"/>
              <a:gd name="T12" fmla="*/ 2147483646 w 595"/>
              <a:gd name="T13" fmla="*/ 2147483646 h 301"/>
              <a:gd name="T14" fmla="*/ 2147483646 w 595"/>
              <a:gd name="T15" fmla="*/ 2147483646 h 301"/>
              <a:gd name="T16" fmla="*/ 2147483646 w 595"/>
              <a:gd name="T17" fmla="*/ 2147483646 h 301"/>
              <a:gd name="T18" fmla="*/ 2147483646 w 595"/>
              <a:gd name="T19" fmla="*/ 2147483646 h 301"/>
              <a:gd name="T20" fmla="*/ 2147483646 w 595"/>
              <a:gd name="T21" fmla="*/ 2147483646 h 301"/>
              <a:gd name="T22" fmla="*/ 2147483646 w 595"/>
              <a:gd name="T23" fmla="*/ 2147483646 h 301"/>
              <a:gd name="T24" fmla="*/ 2147483646 w 595"/>
              <a:gd name="T25" fmla="*/ 2147483646 h 301"/>
              <a:gd name="T26" fmla="*/ 2147483646 w 595"/>
              <a:gd name="T27" fmla="*/ 2147483646 h 301"/>
              <a:gd name="T28" fmla="*/ 2147483646 w 595"/>
              <a:gd name="T29" fmla="*/ 2147483646 h 301"/>
              <a:gd name="T30" fmla="*/ 2147483646 w 595"/>
              <a:gd name="T31" fmla="*/ 2147483646 h 301"/>
              <a:gd name="T32" fmla="*/ 2147483646 w 595"/>
              <a:gd name="T33" fmla="*/ 2147483646 h 301"/>
              <a:gd name="T34" fmla="*/ 2147483646 w 595"/>
              <a:gd name="T35" fmla="*/ 2147483646 h 301"/>
              <a:gd name="T36" fmla="*/ 2147483646 w 595"/>
              <a:gd name="T37" fmla="*/ 2147483646 h 301"/>
              <a:gd name="T38" fmla="*/ 2147483646 w 595"/>
              <a:gd name="T39" fmla="*/ 2147483646 h 301"/>
              <a:gd name="T40" fmla="*/ 2147483646 w 595"/>
              <a:gd name="T41" fmla="*/ 2147483646 h 301"/>
              <a:gd name="T42" fmla="*/ 2147483646 w 595"/>
              <a:gd name="T43" fmla="*/ 0 h 301"/>
              <a:gd name="T44" fmla="*/ 2147483646 w 595"/>
              <a:gd name="T45" fmla="*/ 2147483646 h 301"/>
              <a:gd name="T46" fmla="*/ 2147483646 w 595"/>
              <a:gd name="T47" fmla="*/ 2147483646 h 301"/>
              <a:gd name="T48" fmla="*/ 2147483646 w 595"/>
              <a:gd name="T49" fmla="*/ 2147483646 h 301"/>
              <a:gd name="T50" fmla="*/ 2147483646 w 595"/>
              <a:gd name="T51" fmla="*/ 2147483646 h 301"/>
              <a:gd name="T52" fmla="*/ 2147483646 w 595"/>
              <a:gd name="T53" fmla="*/ 2147483646 h 301"/>
              <a:gd name="T54" fmla="*/ 0 w 595"/>
              <a:gd name="T55" fmla="*/ 2147483646 h 301"/>
              <a:gd name="T56" fmla="*/ 2147483646 w 595"/>
              <a:gd name="T57" fmla="*/ 2147483646 h 301"/>
              <a:gd name="T58" fmla="*/ 2147483646 w 595"/>
              <a:gd name="T59" fmla="*/ 2147483646 h 30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95" h="301">
                <a:moveTo>
                  <a:pt x="42" y="126"/>
                </a:moveTo>
                <a:lnTo>
                  <a:pt x="48" y="186"/>
                </a:lnTo>
                <a:lnTo>
                  <a:pt x="127" y="210"/>
                </a:lnTo>
                <a:lnTo>
                  <a:pt x="181" y="264"/>
                </a:lnTo>
                <a:lnTo>
                  <a:pt x="253" y="270"/>
                </a:lnTo>
                <a:lnTo>
                  <a:pt x="313" y="301"/>
                </a:lnTo>
                <a:lnTo>
                  <a:pt x="379" y="258"/>
                </a:lnTo>
                <a:lnTo>
                  <a:pt x="445" y="252"/>
                </a:lnTo>
                <a:lnTo>
                  <a:pt x="457" y="210"/>
                </a:lnTo>
                <a:lnTo>
                  <a:pt x="499" y="192"/>
                </a:lnTo>
                <a:lnTo>
                  <a:pt x="541" y="174"/>
                </a:lnTo>
                <a:lnTo>
                  <a:pt x="595" y="156"/>
                </a:lnTo>
                <a:lnTo>
                  <a:pt x="583" y="132"/>
                </a:lnTo>
                <a:lnTo>
                  <a:pt x="529" y="126"/>
                </a:lnTo>
                <a:lnTo>
                  <a:pt x="529" y="96"/>
                </a:lnTo>
                <a:lnTo>
                  <a:pt x="541" y="72"/>
                </a:lnTo>
                <a:lnTo>
                  <a:pt x="499" y="60"/>
                </a:lnTo>
                <a:lnTo>
                  <a:pt x="403" y="84"/>
                </a:lnTo>
                <a:lnTo>
                  <a:pt x="367" y="54"/>
                </a:lnTo>
                <a:lnTo>
                  <a:pt x="307" y="54"/>
                </a:lnTo>
                <a:lnTo>
                  <a:pt x="289" y="36"/>
                </a:lnTo>
                <a:lnTo>
                  <a:pt x="217" y="0"/>
                </a:lnTo>
                <a:lnTo>
                  <a:pt x="193" y="30"/>
                </a:lnTo>
                <a:lnTo>
                  <a:pt x="169" y="66"/>
                </a:lnTo>
                <a:lnTo>
                  <a:pt x="121" y="48"/>
                </a:lnTo>
                <a:lnTo>
                  <a:pt x="54" y="54"/>
                </a:lnTo>
                <a:lnTo>
                  <a:pt x="12" y="78"/>
                </a:lnTo>
                <a:lnTo>
                  <a:pt x="0" y="102"/>
                </a:lnTo>
                <a:lnTo>
                  <a:pt x="6" y="108"/>
                </a:lnTo>
                <a:lnTo>
                  <a:pt x="42" y="12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80" name="Line 449"/>
          <p:cNvSpPr>
            <a:spLocks noChangeShapeType="1"/>
          </p:cNvSpPr>
          <p:nvPr/>
        </p:nvSpPr>
        <p:spPr bwMode="auto">
          <a:xfrm>
            <a:off x="9028664" y="4142366"/>
            <a:ext cx="0" cy="0"/>
          </a:xfrm>
          <a:prstGeom prst="line">
            <a:avLst/>
          </a:prstGeom>
          <a:noFill/>
          <a:ln w="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O" sz="1350"/>
          </a:p>
        </p:txBody>
      </p:sp>
      <p:sp>
        <p:nvSpPr>
          <p:cNvPr id="181" name="Freeform 506"/>
          <p:cNvSpPr>
            <a:spLocks/>
          </p:cNvSpPr>
          <p:nvPr/>
        </p:nvSpPr>
        <p:spPr bwMode="auto">
          <a:xfrm>
            <a:off x="9140585" y="3606587"/>
            <a:ext cx="92869" cy="116681"/>
          </a:xfrm>
          <a:custGeom>
            <a:avLst/>
            <a:gdLst>
              <a:gd name="T0" fmla="*/ 2147483646 w 78"/>
              <a:gd name="T1" fmla="*/ 2147483646 h 98"/>
              <a:gd name="T2" fmla="*/ 2147483646 w 78"/>
              <a:gd name="T3" fmla="*/ 2147483646 h 98"/>
              <a:gd name="T4" fmla="*/ 2147483646 w 78"/>
              <a:gd name="T5" fmla="*/ 2147483646 h 98"/>
              <a:gd name="T6" fmla="*/ 2147483646 w 78"/>
              <a:gd name="T7" fmla="*/ 2147483646 h 98"/>
              <a:gd name="T8" fmla="*/ 0 w 78"/>
              <a:gd name="T9" fmla="*/ 2147483646 h 98"/>
              <a:gd name="T10" fmla="*/ 0 w 78"/>
              <a:gd name="T11" fmla="*/ 2147483646 h 98"/>
              <a:gd name="T12" fmla="*/ 2147483646 w 78"/>
              <a:gd name="T13" fmla="*/ 2147483646 h 98"/>
              <a:gd name="T14" fmla="*/ 2147483646 w 78"/>
              <a:gd name="T15" fmla="*/ 2147483646 h 98"/>
              <a:gd name="T16" fmla="*/ 2147483646 w 78"/>
              <a:gd name="T17" fmla="*/ 2147483646 h 98"/>
              <a:gd name="T18" fmla="*/ 2147483646 w 78"/>
              <a:gd name="T19" fmla="*/ 2147483646 h 98"/>
              <a:gd name="T20" fmla="*/ 2147483646 w 78"/>
              <a:gd name="T21" fmla="*/ 2147483646 h 98"/>
              <a:gd name="T22" fmla="*/ 2147483646 w 78"/>
              <a:gd name="T23" fmla="*/ 2147483646 h 98"/>
              <a:gd name="T24" fmla="*/ 2147483646 w 78"/>
              <a:gd name="T25" fmla="*/ 2147483646 h 98"/>
              <a:gd name="T26" fmla="*/ 2147483646 w 78"/>
              <a:gd name="T27" fmla="*/ 2147483646 h 98"/>
              <a:gd name="T28" fmla="*/ 2147483646 w 78"/>
              <a:gd name="T29" fmla="*/ 2147483646 h 98"/>
              <a:gd name="T30" fmla="*/ 2147483646 w 78"/>
              <a:gd name="T31" fmla="*/ 2147483646 h 98"/>
              <a:gd name="T32" fmla="*/ 2147483646 w 78"/>
              <a:gd name="T33" fmla="*/ 2147483646 h 98"/>
              <a:gd name="T34" fmla="*/ 2147483646 w 78"/>
              <a:gd name="T35" fmla="*/ 2147483646 h 98"/>
              <a:gd name="T36" fmla="*/ 2147483646 w 78"/>
              <a:gd name="T37" fmla="*/ 2147483646 h 98"/>
              <a:gd name="T38" fmla="*/ 2147483646 w 78"/>
              <a:gd name="T39" fmla="*/ 2147483646 h 98"/>
              <a:gd name="T40" fmla="*/ 2147483646 w 78"/>
              <a:gd name="T41" fmla="*/ 2147483646 h 98"/>
              <a:gd name="T42" fmla="*/ 2147483646 w 78"/>
              <a:gd name="T43" fmla="*/ 2147483646 h 98"/>
              <a:gd name="T44" fmla="*/ 2147483646 w 78"/>
              <a:gd name="T45" fmla="*/ 2147483646 h 98"/>
              <a:gd name="T46" fmla="*/ 2147483646 w 78"/>
              <a:gd name="T47" fmla="*/ 2147483646 h 98"/>
              <a:gd name="T48" fmla="*/ 2147483646 w 78"/>
              <a:gd name="T49" fmla="*/ 2147483646 h 98"/>
              <a:gd name="T50" fmla="*/ 2147483646 w 78"/>
              <a:gd name="T51" fmla="*/ 2147483646 h 98"/>
              <a:gd name="T52" fmla="*/ 2147483646 w 78"/>
              <a:gd name="T53" fmla="*/ 2147483646 h 98"/>
              <a:gd name="T54" fmla="*/ 2147483646 w 78"/>
              <a:gd name="T55" fmla="*/ 2147483646 h 98"/>
              <a:gd name="T56" fmla="*/ 2147483646 w 78"/>
              <a:gd name="T57" fmla="*/ 2147483646 h 98"/>
              <a:gd name="T58" fmla="*/ 2147483646 w 78"/>
              <a:gd name="T59" fmla="*/ 2147483646 h 98"/>
              <a:gd name="T60" fmla="*/ 2147483646 w 78"/>
              <a:gd name="T61" fmla="*/ 2147483646 h 98"/>
              <a:gd name="T62" fmla="*/ 2147483646 w 78"/>
              <a:gd name="T63" fmla="*/ 0 h 98"/>
              <a:gd name="T64" fmla="*/ 2147483646 w 78"/>
              <a:gd name="T65" fmla="*/ 2147483646 h 9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78" h="98">
                <a:moveTo>
                  <a:pt x="32" y="12"/>
                </a:moveTo>
                <a:lnTo>
                  <a:pt x="34" y="32"/>
                </a:lnTo>
                <a:lnTo>
                  <a:pt x="20" y="22"/>
                </a:lnTo>
                <a:lnTo>
                  <a:pt x="6" y="34"/>
                </a:lnTo>
                <a:lnTo>
                  <a:pt x="0" y="56"/>
                </a:lnTo>
                <a:lnTo>
                  <a:pt x="6" y="56"/>
                </a:lnTo>
                <a:lnTo>
                  <a:pt x="10" y="56"/>
                </a:lnTo>
                <a:lnTo>
                  <a:pt x="30" y="70"/>
                </a:lnTo>
                <a:lnTo>
                  <a:pt x="34" y="84"/>
                </a:lnTo>
                <a:lnTo>
                  <a:pt x="36" y="92"/>
                </a:lnTo>
                <a:lnTo>
                  <a:pt x="40" y="98"/>
                </a:lnTo>
                <a:lnTo>
                  <a:pt x="70" y="88"/>
                </a:lnTo>
                <a:lnTo>
                  <a:pt x="70" y="84"/>
                </a:lnTo>
                <a:lnTo>
                  <a:pt x="68" y="82"/>
                </a:lnTo>
                <a:lnTo>
                  <a:pt x="66" y="78"/>
                </a:lnTo>
                <a:lnTo>
                  <a:pt x="64" y="76"/>
                </a:lnTo>
                <a:lnTo>
                  <a:pt x="64" y="60"/>
                </a:lnTo>
                <a:lnTo>
                  <a:pt x="64" y="46"/>
                </a:lnTo>
                <a:lnTo>
                  <a:pt x="54" y="26"/>
                </a:lnTo>
                <a:lnTo>
                  <a:pt x="64" y="16"/>
                </a:lnTo>
                <a:lnTo>
                  <a:pt x="78" y="4"/>
                </a:lnTo>
                <a:lnTo>
                  <a:pt x="52" y="0"/>
                </a:lnTo>
                <a:lnTo>
                  <a:pt x="32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s-CO" sz="1350"/>
          </a:p>
        </p:txBody>
      </p:sp>
      <p:sp>
        <p:nvSpPr>
          <p:cNvPr id="182" name="Freeform 517"/>
          <p:cNvSpPr>
            <a:spLocks/>
          </p:cNvSpPr>
          <p:nvPr/>
        </p:nvSpPr>
        <p:spPr bwMode="auto">
          <a:xfrm>
            <a:off x="9176303" y="3711362"/>
            <a:ext cx="64294" cy="78581"/>
          </a:xfrm>
          <a:custGeom>
            <a:avLst/>
            <a:gdLst>
              <a:gd name="T0" fmla="*/ 2147483646 w 54"/>
              <a:gd name="T1" fmla="*/ 2147483646 h 66"/>
              <a:gd name="T2" fmla="*/ 2147483646 w 54"/>
              <a:gd name="T3" fmla="*/ 2147483646 h 66"/>
              <a:gd name="T4" fmla="*/ 2147483646 w 54"/>
              <a:gd name="T5" fmla="*/ 2147483646 h 66"/>
              <a:gd name="T6" fmla="*/ 2147483646 w 54"/>
              <a:gd name="T7" fmla="*/ 2147483646 h 66"/>
              <a:gd name="T8" fmla="*/ 0 w 54"/>
              <a:gd name="T9" fmla="*/ 2147483646 h 66"/>
              <a:gd name="T10" fmla="*/ 0 w 54"/>
              <a:gd name="T11" fmla="*/ 2147483646 h 66"/>
              <a:gd name="T12" fmla="*/ 2147483646 w 54"/>
              <a:gd name="T13" fmla="*/ 2147483646 h 66"/>
              <a:gd name="T14" fmla="*/ 2147483646 w 54"/>
              <a:gd name="T15" fmla="*/ 2147483646 h 66"/>
              <a:gd name="T16" fmla="*/ 2147483646 w 54"/>
              <a:gd name="T17" fmla="*/ 2147483646 h 66"/>
              <a:gd name="T18" fmla="*/ 2147483646 w 54"/>
              <a:gd name="T19" fmla="*/ 2147483646 h 66"/>
              <a:gd name="T20" fmla="*/ 2147483646 w 54"/>
              <a:gd name="T21" fmla="*/ 2147483646 h 66"/>
              <a:gd name="T22" fmla="*/ 2147483646 w 54"/>
              <a:gd name="T23" fmla="*/ 2147483646 h 66"/>
              <a:gd name="T24" fmla="*/ 2147483646 w 54"/>
              <a:gd name="T25" fmla="*/ 2147483646 h 66"/>
              <a:gd name="T26" fmla="*/ 2147483646 w 54"/>
              <a:gd name="T27" fmla="*/ 0 h 66"/>
              <a:gd name="T28" fmla="*/ 2147483646 w 54"/>
              <a:gd name="T29" fmla="*/ 2147483646 h 66"/>
              <a:gd name="T30" fmla="*/ 2147483646 w 54"/>
              <a:gd name="T31" fmla="*/ 2147483646 h 66"/>
              <a:gd name="T32" fmla="*/ 2147483646 w 54"/>
              <a:gd name="T33" fmla="*/ 2147483646 h 66"/>
              <a:gd name="T34" fmla="*/ 2147483646 w 54"/>
              <a:gd name="T35" fmla="*/ 2147483646 h 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54" h="66">
                <a:moveTo>
                  <a:pt x="10" y="12"/>
                </a:moveTo>
                <a:lnTo>
                  <a:pt x="10" y="12"/>
                </a:lnTo>
                <a:lnTo>
                  <a:pt x="10" y="36"/>
                </a:lnTo>
                <a:lnTo>
                  <a:pt x="0" y="66"/>
                </a:lnTo>
                <a:lnTo>
                  <a:pt x="20" y="66"/>
                </a:lnTo>
                <a:lnTo>
                  <a:pt x="40" y="60"/>
                </a:lnTo>
                <a:lnTo>
                  <a:pt x="50" y="52"/>
                </a:lnTo>
                <a:lnTo>
                  <a:pt x="54" y="36"/>
                </a:lnTo>
                <a:lnTo>
                  <a:pt x="40" y="0"/>
                </a:lnTo>
                <a:lnTo>
                  <a:pt x="10" y="10"/>
                </a:lnTo>
                <a:lnTo>
                  <a:pt x="10" y="12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CO" sz="1350"/>
          </a:p>
        </p:txBody>
      </p:sp>
      <p:sp>
        <p:nvSpPr>
          <p:cNvPr id="183" name="Freeform 411"/>
          <p:cNvSpPr>
            <a:spLocks/>
          </p:cNvSpPr>
          <p:nvPr/>
        </p:nvSpPr>
        <p:spPr bwMode="auto">
          <a:xfrm>
            <a:off x="5637764" y="5011523"/>
            <a:ext cx="95250" cy="125016"/>
          </a:xfrm>
          <a:custGeom>
            <a:avLst/>
            <a:gdLst>
              <a:gd name="T0" fmla="*/ 2147483646 w 102"/>
              <a:gd name="T1" fmla="*/ 2147483646 h 114"/>
              <a:gd name="T2" fmla="*/ 2147483646 w 102"/>
              <a:gd name="T3" fmla="*/ 2147483646 h 114"/>
              <a:gd name="T4" fmla="*/ 2147483646 w 102"/>
              <a:gd name="T5" fmla="*/ 0 h 114"/>
              <a:gd name="T6" fmla="*/ 2147483646 w 102"/>
              <a:gd name="T7" fmla="*/ 2147483646 h 114"/>
              <a:gd name="T8" fmla="*/ 0 w 102"/>
              <a:gd name="T9" fmla="*/ 2147483646 h 114"/>
              <a:gd name="T10" fmla="*/ 0 w 102"/>
              <a:gd name="T11" fmla="*/ 2147483646 h 114"/>
              <a:gd name="T12" fmla="*/ 2147483646 w 102"/>
              <a:gd name="T13" fmla="*/ 2147483646 h 114"/>
              <a:gd name="T14" fmla="*/ 2147483646 w 102"/>
              <a:gd name="T15" fmla="*/ 2147483646 h 114"/>
              <a:gd name="T16" fmla="*/ 2147483646 w 102"/>
              <a:gd name="T17" fmla="*/ 2147483646 h 114"/>
              <a:gd name="T18" fmla="*/ 2147483646 w 102"/>
              <a:gd name="T19" fmla="*/ 2147483646 h 114"/>
              <a:gd name="T20" fmla="*/ 2147483646 w 102"/>
              <a:gd name="T21" fmla="*/ 2147483646 h 114"/>
              <a:gd name="T22" fmla="*/ 2147483646 w 102"/>
              <a:gd name="T23" fmla="*/ 2147483646 h 114"/>
              <a:gd name="T24" fmla="*/ 2147483646 w 102"/>
              <a:gd name="T25" fmla="*/ 2147483646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2" h="114">
                <a:moveTo>
                  <a:pt x="66" y="24"/>
                </a:moveTo>
                <a:lnTo>
                  <a:pt x="36" y="6"/>
                </a:lnTo>
                <a:lnTo>
                  <a:pt x="18" y="0"/>
                </a:lnTo>
                <a:lnTo>
                  <a:pt x="6" y="18"/>
                </a:lnTo>
                <a:lnTo>
                  <a:pt x="0" y="48"/>
                </a:lnTo>
                <a:lnTo>
                  <a:pt x="0" y="78"/>
                </a:lnTo>
                <a:lnTo>
                  <a:pt x="24" y="96"/>
                </a:lnTo>
                <a:lnTo>
                  <a:pt x="36" y="108"/>
                </a:lnTo>
                <a:lnTo>
                  <a:pt x="66" y="114"/>
                </a:lnTo>
                <a:lnTo>
                  <a:pt x="96" y="90"/>
                </a:lnTo>
                <a:lnTo>
                  <a:pt x="102" y="78"/>
                </a:lnTo>
                <a:lnTo>
                  <a:pt x="84" y="42"/>
                </a:lnTo>
                <a:lnTo>
                  <a:pt x="66" y="2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84" name="Freeform 420"/>
          <p:cNvSpPr>
            <a:spLocks/>
          </p:cNvSpPr>
          <p:nvPr/>
        </p:nvSpPr>
        <p:spPr bwMode="auto">
          <a:xfrm>
            <a:off x="5227000" y="4493601"/>
            <a:ext cx="240506" cy="294084"/>
          </a:xfrm>
          <a:custGeom>
            <a:avLst/>
            <a:gdLst>
              <a:gd name="T0" fmla="*/ 2147483646 w 240"/>
              <a:gd name="T1" fmla="*/ 2147483646 h 337"/>
              <a:gd name="T2" fmla="*/ 2147483646 w 240"/>
              <a:gd name="T3" fmla="*/ 2147483646 h 337"/>
              <a:gd name="T4" fmla="*/ 2147483646 w 240"/>
              <a:gd name="T5" fmla="*/ 2147483646 h 337"/>
              <a:gd name="T6" fmla="*/ 2147483646 w 240"/>
              <a:gd name="T7" fmla="*/ 2147483646 h 337"/>
              <a:gd name="T8" fmla="*/ 2147483646 w 240"/>
              <a:gd name="T9" fmla="*/ 2147483646 h 337"/>
              <a:gd name="T10" fmla="*/ 2147483646 w 240"/>
              <a:gd name="T11" fmla="*/ 2147483646 h 337"/>
              <a:gd name="T12" fmla="*/ 2147483646 w 240"/>
              <a:gd name="T13" fmla="*/ 2147483646 h 337"/>
              <a:gd name="T14" fmla="*/ 2147483646 w 240"/>
              <a:gd name="T15" fmla="*/ 2147483646 h 337"/>
              <a:gd name="T16" fmla="*/ 2147483646 w 240"/>
              <a:gd name="T17" fmla="*/ 2147483646 h 337"/>
              <a:gd name="T18" fmla="*/ 2147483646 w 240"/>
              <a:gd name="T19" fmla="*/ 2147483646 h 337"/>
              <a:gd name="T20" fmla="*/ 2147483646 w 240"/>
              <a:gd name="T21" fmla="*/ 2147483646 h 337"/>
              <a:gd name="T22" fmla="*/ 2147483646 w 240"/>
              <a:gd name="T23" fmla="*/ 2147483646 h 337"/>
              <a:gd name="T24" fmla="*/ 2147483646 w 240"/>
              <a:gd name="T25" fmla="*/ 2147483646 h 337"/>
              <a:gd name="T26" fmla="*/ 2147483646 w 240"/>
              <a:gd name="T27" fmla="*/ 0 h 337"/>
              <a:gd name="T28" fmla="*/ 2147483646 w 240"/>
              <a:gd name="T29" fmla="*/ 0 h 337"/>
              <a:gd name="T30" fmla="*/ 2147483646 w 240"/>
              <a:gd name="T31" fmla="*/ 2147483646 h 337"/>
              <a:gd name="T32" fmla="*/ 2147483646 w 240"/>
              <a:gd name="T33" fmla="*/ 2147483646 h 337"/>
              <a:gd name="T34" fmla="*/ 2147483646 w 240"/>
              <a:gd name="T35" fmla="*/ 2147483646 h 337"/>
              <a:gd name="T36" fmla="*/ 2147483646 w 240"/>
              <a:gd name="T37" fmla="*/ 2147483646 h 337"/>
              <a:gd name="T38" fmla="*/ 2147483646 w 240"/>
              <a:gd name="T39" fmla="*/ 2147483646 h 337"/>
              <a:gd name="T40" fmla="*/ 2147483646 w 240"/>
              <a:gd name="T41" fmla="*/ 2147483646 h 337"/>
              <a:gd name="T42" fmla="*/ 0 w 240"/>
              <a:gd name="T43" fmla="*/ 2147483646 h 337"/>
              <a:gd name="T44" fmla="*/ 2147483646 w 240"/>
              <a:gd name="T45" fmla="*/ 2147483646 h 337"/>
              <a:gd name="T46" fmla="*/ 2147483646 w 240"/>
              <a:gd name="T47" fmla="*/ 2147483646 h 337"/>
              <a:gd name="T48" fmla="*/ 2147483646 w 240"/>
              <a:gd name="T49" fmla="*/ 2147483646 h 337"/>
              <a:gd name="T50" fmla="*/ 2147483646 w 240"/>
              <a:gd name="T51" fmla="*/ 2147483646 h 337"/>
              <a:gd name="T52" fmla="*/ 2147483646 w 240"/>
              <a:gd name="T53" fmla="*/ 2147483646 h 337"/>
              <a:gd name="T54" fmla="*/ 2147483646 w 240"/>
              <a:gd name="T55" fmla="*/ 2147483646 h 337"/>
              <a:gd name="T56" fmla="*/ 2147483646 w 240"/>
              <a:gd name="T57" fmla="*/ 2147483646 h 337"/>
              <a:gd name="T58" fmla="*/ 2147483646 w 240"/>
              <a:gd name="T59" fmla="*/ 2147483646 h 337"/>
              <a:gd name="T60" fmla="*/ 2147483646 w 240"/>
              <a:gd name="T61" fmla="*/ 2147483646 h 337"/>
              <a:gd name="T62" fmla="*/ 2147483646 w 240"/>
              <a:gd name="T63" fmla="*/ 2147483646 h 33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0" h="337">
                <a:moveTo>
                  <a:pt x="228" y="204"/>
                </a:moveTo>
                <a:lnTo>
                  <a:pt x="228" y="198"/>
                </a:lnTo>
                <a:lnTo>
                  <a:pt x="216" y="198"/>
                </a:lnTo>
                <a:lnTo>
                  <a:pt x="210" y="162"/>
                </a:lnTo>
                <a:lnTo>
                  <a:pt x="180" y="174"/>
                </a:lnTo>
                <a:lnTo>
                  <a:pt x="156" y="156"/>
                </a:lnTo>
                <a:lnTo>
                  <a:pt x="156" y="120"/>
                </a:lnTo>
                <a:lnTo>
                  <a:pt x="180" y="84"/>
                </a:lnTo>
                <a:lnTo>
                  <a:pt x="198" y="72"/>
                </a:lnTo>
                <a:lnTo>
                  <a:pt x="204" y="54"/>
                </a:lnTo>
                <a:lnTo>
                  <a:pt x="192" y="36"/>
                </a:lnTo>
                <a:lnTo>
                  <a:pt x="168" y="36"/>
                </a:lnTo>
                <a:lnTo>
                  <a:pt x="150" y="18"/>
                </a:lnTo>
                <a:lnTo>
                  <a:pt x="120" y="0"/>
                </a:lnTo>
                <a:lnTo>
                  <a:pt x="108" y="24"/>
                </a:lnTo>
                <a:lnTo>
                  <a:pt x="84" y="48"/>
                </a:lnTo>
                <a:lnTo>
                  <a:pt x="66" y="54"/>
                </a:lnTo>
                <a:lnTo>
                  <a:pt x="42" y="78"/>
                </a:lnTo>
                <a:lnTo>
                  <a:pt x="24" y="72"/>
                </a:lnTo>
                <a:lnTo>
                  <a:pt x="18" y="60"/>
                </a:lnTo>
                <a:lnTo>
                  <a:pt x="0" y="72"/>
                </a:lnTo>
                <a:lnTo>
                  <a:pt x="18" y="114"/>
                </a:lnTo>
                <a:lnTo>
                  <a:pt x="54" y="174"/>
                </a:lnTo>
                <a:lnTo>
                  <a:pt x="90" y="252"/>
                </a:lnTo>
                <a:lnTo>
                  <a:pt x="90" y="264"/>
                </a:lnTo>
                <a:lnTo>
                  <a:pt x="216" y="337"/>
                </a:lnTo>
                <a:lnTo>
                  <a:pt x="222" y="337"/>
                </a:lnTo>
                <a:lnTo>
                  <a:pt x="228" y="307"/>
                </a:lnTo>
                <a:lnTo>
                  <a:pt x="234" y="270"/>
                </a:lnTo>
                <a:lnTo>
                  <a:pt x="240" y="222"/>
                </a:lnTo>
                <a:lnTo>
                  <a:pt x="228" y="204"/>
                </a:lnTo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85" name="Freeform 413"/>
          <p:cNvSpPr>
            <a:spLocks/>
          </p:cNvSpPr>
          <p:nvPr/>
        </p:nvSpPr>
        <p:spPr bwMode="auto">
          <a:xfrm>
            <a:off x="5380590" y="4400734"/>
            <a:ext cx="663178" cy="683419"/>
          </a:xfrm>
          <a:custGeom>
            <a:avLst/>
            <a:gdLst>
              <a:gd name="T0" fmla="*/ 2147483646 w 10000"/>
              <a:gd name="T1" fmla="*/ 2147483646 h 10000"/>
              <a:gd name="T2" fmla="*/ 2147483646 w 10000"/>
              <a:gd name="T3" fmla="*/ 2147483646 h 10000"/>
              <a:gd name="T4" fmla="*/ 2147483646 w 10000"/>
              <a:gd name="T5" fmla="*/ 2147483646 h 10000"/>
              <a:gd name="T6" fmla="*/ 2147483646 w 10000"/>
              <a:gd name="T7" fmla="*/ 2147483646 h 10000"/>
              <a:gd name="T8" fmla="*/ 2147483646 w 10000"/>
              <a:gd name="T9" fmla="*/ 2147483646 h 10000"/>
              <a:gd name="T10" fmla="*/ 2147483646 w 10000"/>
              <a:gd name="T11" fmla="*/ 2147483646 h 10000"/>
              <a:gd name="T12" fmla="*/ 2147483646 w 10000"/>
              <a:gd name="T13" fmla="*/ 2147483646 h 10000"/>
              <a:gd name="T14" fmla="*/ 2147483646 w 10000"/>
              <a:gd name="T15" fmla="*/ 2147483646 h 10000"/>
              <a:gd name="T16" fmla="*/ 2147483646 w 10000"/>
              <a:gd name="T17" fmla="*/ 2147483646 h 10000"/>
              <a:gd name="T18" fmla="*/ 2147483646 w 10000"/>
              <a:gd name="T19" fmla="*/ 2147483646 h 10000"/>
              <a:gd name="T20" fmla="*/ 2147483646 w 10000"/>
              <a:gd name="T21" fmla="*/ 2147483646 h 10000"/>
              <a:gd name="T22" fmla="*/ 2147483646 w 10000"/>
              <a:gd name="T23" fmla="*/ 2147483646 h 10000"/>
              <a:gd name="T24" fmla="*/ 2147483646 w 10000"/>
              <a:gd name="T25" fmla="*/ 2147483646 h 10000"/>
              <a:gd name="T26" fmla="*/ 2147483646 w 10000"/>
              <a:gd name="T27" fmla="*/ 2147483646 h 10000"/>
              <a:gd name="T28" fmla="*/ 2147483646 w 10000"/>
              <a:gd name="T29" fmla="*/ 2147483646 h 10000"/>
              <a:gd name="T30" fmla="*/ 2147483646 w 10000"/>
              <a:gd name="T31" fmla="*/ 2147483646 h 10000"/>
              <a:gd name="T32" fmla="*/ 2147483646 w 10000"/>
              <a:gd name="T33" fmla="*/ 2147483646 h 10000"/>
              <a:gd name="T34" fmla="*/ 2147483646 w 10000"/>
              <a:gd name="T35" fmla="*/ 2147483646 h 10000"/>
              <a:gd name="T36" fmla="*/ 2147483646 w 10000"/>
              <a:gd name="T37" fmla="*/ 2147483646 h 10000"/>
              <a:gd name="T38" fmla="*/ 2147483646 w 10000"/>
              <a:gd name="T39" fmla="*/ 2147483646 h 10000"/>
              <a:gd name="T40" fmla="*/ 2147483646 w 10000"/>
              <a:gd name="T41" fmla="*/ 2147483646 h 10000"/>
              <a:gd name="T42" fmla="*/ 2147483646 w 10000"/>
              <a:gd name="T43" fmla="*/ 2147483646 h 10000"/>
              <a:gd name="T44" fmla="*/ 2147483646 w 10000"/>
              <a:gd name="T45" fmla="*/ 2147483646 h 10000"/>
              <a:gd name="T46" fmla="*/ 2147483646 w 10000"/>
              <a:gd name="T47" fmla="*/ 2147483646 h 10000"/>
              <a:gd name="T48" fmla="*/ 2147483646 w 10000"/>
              <a:gd name="T49" fmla="*/ 0 h 10000"/>
              <a:gd name="T50" fmla="*/ 2147483646 w 10000"/>
              <a:gd name="T51" fmla="*/ 2147483646 h 10000"/>
              <a:gd name="T52" fmla="*/ 2147483646 w 10000"/>
              <a:gd name="T53" fmla="*/ 2147483646 h 10000"/>
              <a:gd name="T54" fmla="*/ 2147483646 w 10000"/>
              <a:gd name="T55" fmla="*/ 2147483646 h 10000"/>
              <a:gd name="T56" fmla="*/ 2147483646 w 10000"/>
              <a:gd name="T57" fmla="*/ 2147483646 h 10000"/>
              <a:gd name="T58" fmla="*/ 2147483646 w 10000"/>
              <a:gd name="T59" fmla="*/ 2147483646 h 10000"/>
              <a:gd name="T60" fmla="*/ 2147483646 w 10000"/>
              <a:gd name="T61" fmla="*/ 2147483646 h 10000"/>
              <a:gd name="T62" fmla="*/ 0 w 10000"/>
              <a:gd name="T63" fmla="*/ 2147483646 h 10000"/>
              <a:gd name="T64" fmla="*/ 2147483646 w 10000"/>
              <a:gd name="T65" fmla="*/ 2147483646 h 10000"/>
              <a:gd name="T66" fmla="*/ 2147483646 w 10000"/>
              <a:gd name="T67" fmla="*/ 2147483646 h 10000"/>
              <a:gd name="T68" fmla="*/ 2147483646 w 10000"/>
              <a:gd name="T69" fmla="*/ 2147483646 h 10000"/>
              <a:gd name="T70" fmla="*/ 2147483646 w 10000"/>
              <a:gd name="T71" fmla="*/ 2147483646 h 10000"/>
              <a:gd name="T72" fmla="*/ 2147483646 w 10000"/>
              <a:gd name="T73" fmla="*/ 2147483646 h 10000"/>
              <a:gd name="T74" fmla="*/ 2147483646 w 10000"/>
              <a:gd name="T75" fmla="*/ 2147483646 h 10000"/>
              <a:gd name="T76" fmla="*/ 2147483646 w 10000"/>
              <a:gd name="T77" fmla="*/ 2147483646 h 10000"/>
              <a:gd name="T78" fmla="*/ 2147483646 w 10000"/>
              <a:gd name="T79" fmla="*/ 2147483646 h 10000"/>
              <a:gd name="T80" fmla="*/ 2147483646 w 10000"/>
              <a:gd name="T81" fmla="*/ 2147483646 h 1000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0">
                <a:moveTo>
                  <a:pt x="5000" y="7769"/>
                </a:moveTo>
                <a:cubicBezTo>
                  <a:pt x="5027" y="7795"/>
                  <a:pt x="5055" y="7820"/>
                  <a:pt x="5082" y="7846"/>
                </a:cubicBezTo>
                <a:cubicBezTo>
                  <a:pt x="5027" y="8000"/>
                  <a:pt x="4973" y="8154"/>
                  <a:pt x="4918" y="8308"/>
                </a:cubicBezTo>
                <a:lnTo>
                  <a:pt x="4672" y="8462"/>
                </a:lnTo>
                <a:lnTo>
                  <a:pt x="4098" y="9000"/>
                </a:lnTo>
                <a:lnTo>
                  <a:pt x="4180" y="9000"/>
                </a:lnTo>
                <a:lnTo>
                  <a:pt x="4098" y="9000"/>
                </a:lnTo>
                <a:lnTo>
                  <a:pt x="4344" y="9077"/>
                </a:lnTo>
                <a:lnTo>
                  <a:pt x="4754" y="9308"/>
                </a:lnTo>
                <a:lnTo>
                  <a:pt x="5000" y="9538"/>
                </a:lnTo>
                <a:lnTo>
                  <a:pt x="5246" y="10000"/>
                </a:lnTo>
                <a:cubicBezTo>
                  <a:pt x="5273" y="9923"/>
                  <a:pt x="5301" y="9846"/>
                  <a:pt x="5328" y="9769"/>
                </a:cubicBezTo>
                <a:lnTo>
                  <a:pt x="5656" y="9462"/>
                </a:lnTo>
                <a:lnTo>
                  <a:pt x="6066" y="9077"/>
                </a:lnTo>
                <a:lnTo>
                  <a:pt x="6393" y="8077"/>
                </a:lnTo>
                <a:lnTo>
                  <a:pt x="6639" y="7615"/>
                </a:lnTo>
                <a:lnTo>
                  <a:pt x="7541" y="7077"/>
                </a:lnTo>
                <a:lnTo>
                  <a:pt x="8115" y="7000"/>
                </a:lnTo>
                <a:lnTo>
                  <a:pt x="8279" y="6923"/>
                </a:lnTo>
                <a:lnTo>
                  <a:pt x="8443" y="6615"/>
                </a:lnTo>
                <a:cubicBezTo>
                  <a:pt x="8470" y="6513"/>
                  <a:pt x="8498" y="6410"/>
                  <a:pt x="8525" y="6308"/>
                </a:cubicBezTo>
                <a:cubicBezTo>
                  <a:pt x="8607" y="6180"/>
                  <a:pt x="8688" y="6051"/>
                  <a:pt x="8770" y="5923"/>
                </a:cubicBezTo>
                <a:cubicBezTo>
                  <a:pt x="8797" y="5872"/>
                  <a:pt x="8825" y="5820"/>
                  <a:pt x="8852" y="5769"/>
                </a:cubicBezTo>
                <a:cubicBezTo>
                  <a:pt x="8879" y="5333"/>
                  <a:pt x="8907" y="4898"/>
                  <a:pt x="8934" y="4462"/>
                </a:cubicBezTo>
                <a:lnTo>
                  <a:pt x="9180" y="4385"/>
                </a:lnTo>
                <a:lnTo>
                  <a:pt x="10000" y="3385"/>
                </a:lnTo>
                <a:lnTo>
                  <a:pt x="10000" y="3154"/>
                </a:lnTo>
                <a:cubicBezTo>
                  <a:pt x="9945" y="2974"/>
                  <a:pt x="9891" y="2795"/>
                  <a:pt x="9836" y="2615"/>
                </a:cubicBezTo>
                <a:lnTo>
                  <a:pt x="9344" y="2462"/>
                </a:lnTo>
                <a:lnTo>
                  <a:pt x="8607" y="2077"/>
                </a:lnTo>
                <a:lnTo>
                  <a:pt x="7787" y="2000"/>
                </a:lnTo>
                <a:lnTo>
                  <a:pt x="7541" y="1923"/>
                </a:lnTo>
                <a:lnTo>
                  <a:pt x="7377" y="1692"/>
                </a:lnTo>
                <a:lnTo>
                  <a:pt x="6721" y="1462"/>
                </a:lnTo>
                <a:lnTo>
                  <a:pt x="6148" y="1154"/>
                </a:lnTo>
                <a:cubicBezTo>
                  <a:pt x="6121" y="1051"/>
                  <a:pt x="6093" y="949"/>
                  <a:pt x="6066" y="846"/>
                </a:cubicBezTo>
                <a:lnTo>
                  <a:pt x="5820" y="231"/>
                </a:lnTo>
                <a:lnTo>
                  <a:pt x="5738" y="231"/>
                </a:lnTo>
                <a:lnTo>
                  <a:pt x="5410" y="692"/>
                </a:lnTo>
                <a:lnTo>
                  <a:pt x="5082" y="846"/>
                </a:lnTo>
                <a:cubicBezTo>
                  <a:pt x="5055" y="820"/>
                  <a:pt x="5027" y="795"/>
                  <a:pt x="5000" y="769"/>
                </a:cubicBezTo>
                <a:lnTo>
                  <a:pt x="4590" y="769"/>
                </a:lnTo>
                <a:lnTo>
                  <a:pt x="4426" y="846"/>
                </a:lnTo>
                <a:lnTo>
                  <a:pt x="4344" y="846"/>
                </a:lnTo>
                <a:lnTo>
                  <a:pt x="3934" y="923"/>
                </a:lnTo>
                <a:lnTo>
                  <a:pt x="3689" y="1000"/>
                </a:lnTo>
                <a:lnTo>
                  <a:pt x="3443" y="769"/>
                </a:lnTo>
                <a:cubicBezTo>
                  <a:pt x="3470" y="615"/>
                  <a:pt x="3498" y="462"/>
                  <a:pt x="3525" y="308"/>
                </a:cubicBezTo>
                <a:lnTo>
                  <a:pt x="3361" y="77"/>
                </a:lnTo>
                <a:lnTo>
                  <a:pt x="3197" y="0"/>
                </a:lnTo>
                <a:cubicBezTo>
                  <a:pt x="3224" y="51"/>
                  <a:pt x="3252" y="103"/>
                  <a:pt x="3279" y="154"/>
                </a:cubicBezTo>
                <a:lnTo>
                  <a:pt x="2869" y="308"/>
                </a:lnTo>
                <a:lnTo>
                  <a:pt x="2213" y="308"/>
                </a:lnTo>
                <a:lnTo>
                  <a:pt x="2459" y="692"/>
                </a:lnTo>
                <a:cubicBezTo>
                  <a:pt x="2486" y="769"/>
                  <a:pt x="2514" y="846"/>
                  <a:pt x="2541" y="923"/>
                </a:cubicBezTo>
                <a:lnTo>
                  <a:pt x="1803" y="1154"/>
                </a:lnTo>
                <a:lnTo>
                  <a:pt x="1557" y="923"/>
                </a:lnTo>
                <a:lnTo>
                  <a:pt x="902" y="1077"/>
                </a:lnTo>
                <a:cubicBezTo>
                  <a:pt x="929" y="1205"/>
                  <a:pt x="957" y="1334"/>
                  <a:pt x="984" y="1462"/>
                </a:cubicBezTo>
                <a:cubicBezTo>
                  <a:pt x="929" y="1744"/>
                  <a:pt x="875" y="2026"/>
                  <a:pt x="820" y="2308"/>
                </a:cubicBezTo>
                <a:cubicBezTo>
                  <a:pt x="765" y="2257"/>
                  <a:pt x="711" y="2205"/>
                  <a:pt x="656" y="2154"/>
                </a:cubicBezTo>
                <a:cubicBezTo>
                  <a:pt x="629" y="2231"/>
                  <a:pt x="601" y="2308"/>
                  <a:pt x="574" y="2385"/>
                </a:cubicBezTo>
                <a:lnTo>
                  <a:pt x="328" y="2538"/>
                </a:lnTo>
                <a:lnTo>
                  <a:pt x="0" y="3000"/>
                </a:lnTo>
                <a:lnTo>
                  <a:pt x="0" y="3462"/>
                </a:lnTo>
                <a:lnTo>
                  <a:pt x="328" y="3692"/>
                </a:lnTo>
                <a:lnTo>
                  <a:pt x="738" y="3538"/>
                </a:lnTo>
                <a:cubicBezTo>
                  <a:pt x="765" y="3692"/>
                  <a:pt x="793" y="3846"/>
                  <a:pt x="820" y="4000"/>
                </a:cubicBezTo>
                <a:lnTo>
                  <a:pt x="984" y="4000"/>
                </a:lnTo>
                <a:lnTo>
                  <a:pt x="984" y="4077"/>
                </a:lnTo>
                <a:cubicBezTo>
                  <a:pt x="1311" y="4000"/>
                  <a:pt x="1240" y="3993"/>
                  <a:pt x="1311" y="4000"/>
                </a:cubicBezTo>
                <a:cubicBezTo>
                  <a:pt x="1382" y="4007"/>
                  <a:pt x="1378" y="4124"/>
                  <a:pt x="1411" y="4121"/>
                </a:cubicBezTo>
                <a:cubicBezTo>
                  <a:pt x="1487" y="4047"/>
                  <a:pt x="1644" y="3939"/>
                  <a:pt x="1720" y="3900"/>
                </a:cubicBezTo>
                <a:cubicBezTo>
                  <a:pt x="1796" y="3861"/>
                  <a:pt x="1787" y="3873"/>
                  <a:pt x="1869" y="3886"/>
                </a:cubicBezTo>
                <a:cubicBezTo>
                  <a:pt x="1951" y="3899"/>
                  <a:pt x="2074" y="3776"/>
                  <a:pt x="2131" y="3846"/>
                </a:cubicBezTo>
                <a:cubicBezTo>
                  <a:pt x="2188" y="3916"/>
                  <a:pt x="2186" y="4154"/>
                  <a:pt x="2213" y="4308"/>
                </a:cubicBezTo>
                <a:lnTo>
                  <a:pt x="2705" y="4538"/>
                </a:lnTo>
                <a:lnTo>
                  <a:pt x="3279" y="4769"/>
                </a:lnTo>
                <a:lnTo>
                  <a:pt x="3279" y="5077"/>
                </a:lnTo>
                <a:lnTo>
                  <a:pt x="3443" y="5308"/>
                </a:lnTo>
                <a:cubicBezTo>
                  <a:pt x="3525" y="5308"/>
                  <a:pt x="3934" y="5385"/>
                  <a:pt x="3934" y="5385"/>
                </a:cubicBezTo>
                <a:lnTo>
                  <a:pt x="3934" y="5692"/>
                </a:lnTo>
                <a:lnTo>
                  <a:pt x="3934" y="6231"/>
                </a:lnTo>
              </a:path>
            </a:pathLst>
          </a:custGeom>
          <a:solidFill>
            <a:schemeClr val="bg1"/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1350"/>
          </a:p>
        </p:txBody>
      </p:sp>
      <p:sp>
        <p:nvSpPr>
          <p:cNvPr id="186" name="Freeform 409"/>
          <p:cNvSpPr>
            <a:spLocks/>
          </p:cNvSpPr>
          <p:nvPr/>
        </p:nvSpPr>
        <p:spPr bwMode="auto">
          <a:xfrm>
            <a:off x="5371066" y="4851979"/>
            <a:ext cx="354806" cy="710804"/>
          </a:xfrm>
          <a:custGeom>
            <a:avLst/>
            <a:gdLst>
              <a:gd name="T0" fmla="*/ 2147483646 w 10000"/>
              <a:gd name="T1" fmla="*/ 2147483646 h 10001"/>
              <a:gd name="T2" fmla="*/ 2147483646 w 10000"/>
              <a:gd name="T3" fmla="*/ 2147483646 h 10001"/>
              <a:gd name="T4" fmla="*/ 2147483646 w 10000"/>
              <a:gd name="T5" fmla="*/ 2147483646 h 10001"/>
              <a:gd name="T6" fmla="*/ 2147483646 w 10000"/>
              <a:gd name="T7" fmla="*/ 2147483646 h 10001"/>
              <a:gd name="T8" fmla="*/ 2147483646 w 10000"/>
              <a:gd name="T9" fmla="*/ 2147483646 h 10001"/>
              <a:gd name="T10" fmla="*/ 2147483646 w 10000"/>
              <a:gd name="T11" fmla="*/ 2147483646 h 10001"/>
              <a:gd name="T12" fmla="*/ 2147483646 w 10000"/>
              <a:gd name="T13" fmla="*/ 2147483646 h 10001"/>
              <a:gd name="T14" fmla="*/ 2147483646 w 10000"/>
              <a:gd name="T15" fmla="*/ 2147483646 h 10001"/>
              <a:gd name="T16" fmla="*/ 2147483646 w 10000"/>
              <a:gd name="T17" fmla="*/ 2147483646 h 10001"/>
              <a:gd name="T18" fmla="*/ 2147483646 w 10000"/>
              <a:gd name="T19" fmla="*/ 2147483646 h 10001"/>
              <a:gd name="T20" fmla="*/ 2147483646 w 10000"/>
              <a:gd name="T21" fmla="*/ 2147483646 h 10001"/>
              <a:gd name="T22" fmla="*/ 2147483646 w 10000"/>
              <a:gd name="T23" fmla="*/ 2147483646 h 10001"/>
              <a:gd name="T24" fmla="*/ 2147483646 w 10000"/>
              <a:gd name="T25" fmla="*/ 2147483646 h 10001"/>
              <a:gd name="T26" fmla="*/ 2147483646 w 10000"/>
              <a:gd name="T27" fmla="*/ 2147483646 h 10001"/>
              <a:gd name="T28" fmla="*/ 2147483646 w 10000"/>
              <a:gd name="T29" fmla="*/ 0 h 10001"/>
              <a:gd name="T30" fmla="*/ 2147483646 w 10000"/>
              <a:gd name="T31" fmla="*/ 2147483646 h 10001"/>
              <a:gd name="T32" fmla="*/ 2147483646 w 10000"/>
              <a:gd name="T33" fmla="*/ 2147483646 h 10001"/>
              <a:gd name="T34" fmla="*/ 2147483646 w 10000"/>
              <a:gd name="T35" fmla="*/ 2147483646 h 10001"/>
              <a:gd name="T36" fmla="*/ 2147483646 w 10000"/>
              <a:gd name="T37" fmla="*/ 2147483646 h 10001"/>
              <a:gd name="T38" fmla="*/ 2147483646 w 10000"/>
              <a:gd name="T39" fmla="*/ 2147483646 h 10001"/>
              <a:gd name="T40" fmla="*/ 2147483646 w 10000"/>
              <a:gd name="T41" fmla="*/ 2147483646 h 10001"/>
              <a:gd name="T42" fmla="*/ 2147483646 w 10000"/>
              <a:gd name="T43" fmla="*/ 2147483646 h 10001"/>
              <a:gd name="T44" fmla="*/ 2147483646 w 10000"/>
              <a:gd name="T45" fmla="*/ 2147483646 h 10001"/>
              <a:gd name="T46" fmla="*/ 2147483646 w 10000"/>
              <a:gd name="T47" fmla="*/ 2147483646 h 10001"/>
              <a:gd name="T48" fmla="*/ 2147483646 w 10000"/>
              <a:gd name="T49" fmla="*/ 2147483646 h 10001"/>
              <a:gd name="T50" fmla="*/ 2147483646 w 10000"/>
              <a:gd name="T51" fmla="*/ 2147483646 h 10001"/>
              <a:gd name="T52" fmla="*/ 2147483646 w 10000"/>
              <a:gd name="T53" fmla="*/ 2147483646 h 10001"/>
              <a:gd name="T54" fmla="*/ 2147483646 w 10000"/>
              <a:gd name="T55" fmla="*/ 2147483646 h 10001"/>
              <a:gd name="T56" fmla="*/ 2147483646 w 10000"/>
              <a:gd name="T57" fmla="*/ 2147483646 h 10001"/>
              <a:gd name="T58" fmla="*/ 2147483646 w 10000"/>
              <a:gd name="T59" fmla="*/ 2147483646 h 10001"/>
              <a:gd name="T60" fmla="*/ 2147483646 w 10000"/>
              <a:gd name="T61" fmla="*/ 2147483646 h 10001"/>
              <a:gd name="T62" fmla="*/ 2147483646 w 10000"/>
              <a:gd name="T63" fmla="*/ 2147483646 h 10001"/>
              <a:gd name="T64" fmla="*/ 2147483646 w 10000"/>
              <a:gd name="T65" fmla="*/ 2147483646 h 10001"/>
              <a:gd name="T66" fmla="*/ 0 w 10000"/>
              <a:gd name="T67" fmla="*/ 2147483646 h 10001"/>
              <a:gd name="T68" fmla="*/ 2147483646 w 10000"/>
              <a:gd name="T69" fmla="*/ 2147483646 h 10001"/>
              <a:gd name="T70" fmla="*/ 2147483646 w 10000"/>
              <a:gd name="T71" fmla="*/ 2147483646 h 10001"/>
              <a:gd name="T72" fmla="*/ 2147483646 w 10000"/>
              <a:gd name="T73" fmla="*/ 2147483646 h 10001"/>
              <a:gd name="T74" fmla="*/ 2147483646 w 10000"/>
              <a:gd name="T75" fmla="*/ 2147483646 h 10001"/>
              <a:gd name="T76" fmla="*/ 2147483646 w 10000"/>
              <a:gd name="T77" fmla="*/ 2147483646 h 10001"/>
              <a:gd name="T78" fmla="*/ 2147483646 w 10000"/>
              <a:gd name="T79" fmla="*/ 2147483646 h 10001"/>
              <a:gd name="T80" fmla="*/ 2147483646 w 10000"/>
              <a:gd name="T81" fmla="*/ 2147483646 h 10001"/>
              <a:gd name="T82" fmla="*/ 2147483646 w 10000"/>
              <a:gd name="T83" fmla="*/ 2147483646 h 10001"/>
              <a:gd name="T84" fmla="*/ 2147483646 w 10000"/>
              <a:gd name="T85" fmla="*/ 2147483646 h 10001"/>
              <a:gd name="T86" fmla="*/ 2147483646 w 10000"/>
              <a:gd name="T87" fmla="*/ 2147483646 h 10001"/>
              <a:gd name="T88" fmla="*/ 2147483646 w 10000"/>
              <a:gd name="T89" fmla="*/ 2147483646 h 10001"/>
              <a:gd name="T90" fmla="*/ 2147483646 w 10000"/>
              <a:gd name="T91" fmla="*/ 2147483646 h 10001"/>
              <a:gd name="T92" fmla="*/ 2147483646 w 10000"/>
              <a:gd name="T93" fmla="*/ 2147483646 h 10001"/>
              <a:gd name="T94" fmla="*/ 2147483646 w 10000"/>
              <a:gd name="T95" fmla="*/ 2147483646 h 10001"/>
              <a:gd name="T96" fmla="*/ 2147483646 w 10000"/>
              <a:gd name="T97" fmla="*/ 2147483646 h 10001"/>
              <a:gd name="T98" fmla="*/ 2147483646 w 10000"/>
              <a:gd name="T99" fmla="*/ 2147483646 h 10001"/>
              <a:gd name="T100" fmla="*/ 2147483646 w 10000"/>
              <a:gd name="T101" fmla="*/ 2147483646 h 10001"/>
              <a:gd name="T102" fmla="*/ 2147483646 w 10000"/>
              <a:gd name="T103" fmla="*/ 2147483646 h 10001"/>
              <a:gd name="T104" fmla="*/ 2147483646 w 10000"/>
              <a:gd name="T105" fmla="*/ 2147483646 h 10001"/>
              <a:gd name="T106" fmla="*/ 2147483646 w 10000"/>
              <a:gd name="T107" fmla="*/ 2147483646 h 10001"/>
              <a:gd name="T108" fmla="*/ 2147483646 w 10000"/>
              <a:gd name="T109" fmla="*/ 2147483646 h 10001"/>
              <a:gd name="T110" fmla="*/ 2147483646 w 10000"/>
              <a:gd name="T111" fmla="*/ 2147483646 h 10001"/>
              <a:gd name="T112" fmla="*/ 2147483646 w 10000"/>
              <a:gd name="T113" fmla="*/ 2147483646 h 10001"/>
              <a:gd name="T114" fmla="*/ 2147483646 w 10000"/>
              <a:gd name="T115" fmla="*/ 2147483646 h 10001"/>
              <a:gd name="T116" fmla="*/ 2147483646 w 10000"/>
              <a:gd name="T117" fmla="*/ 2147483646 h 10001"/>
              <a:gd name="T118" fmla="*/ 2147483646 w 10000"/>
              <a:gd name="T119" fmla="*/ 2147483646 h 10001"/>
              <a:gd name="T120" fmla="*/ 2147483646 w 10000"/>
              <a:gd name="T121" fmla="*/ 2147483646 h 10001"/>
              <a:gd name="T122" fmla="*/ 2147483646 w 10000"/>
              <a:gd name="T123" fmla="*/ 2147483646 h 10001"/>
              <a:gd name="T124" fmla="*/ 2147483646 w 10000"/>
              <a:gd name="T125" fmla="*/ 2147483646 h 1000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0000" h="10001">
                <a:moveTo>
                  <a:pt x="7581" y="2950"/>
                </a:moveTo>
                <a:cubicBezTo>
                  <a:pt x="7635" y="2818"/>
                  <a:pt x="7688" y="2685"/>
                  <a:pt x="7742" y="2552"/>
                </a:cubicBezTo>
                <a:lnTo>
                  <a:pt x="8065" y="2312"/>
                </a:lnTo>
                <a:lnTo>
                  <a:pt x="9194" y="1754"/>
                </a:lnTo>
                <a:lnTo>
                  <a:pt x="9677" y="1595"/>
                </a:lnTo>
                <a:lnTo>
                  <a:pt x="10000" y="1116"/>
                </a:lnTo>
                <a:lnTo>
                  <a:pt x="9839" y="1037"/>
                </a:lnTo>
                <a:lnTo>
                  <a:pt x="9355" y="1197"/>
                </a:lnTo>
                <a:lnTo>
                  <a:pt x="8387" y="1435"/>
                </a:lnTo>
                <a:lnTo>
                  <a:pt x="7581" y="1356"/>
                </a:lnTo>
                <a:cubicBezTo>
                  <a:pt x="7635" y="1170"/>
                  <a:pt x="7688" y="983"/>
                  <a:pt x="7742" y="797"/>
                </a:cubicBezTo>
                <a:lnTo>
                  <a:pt x="7258" y="638"/>
                </a:lnTo>
                <a:lnTo>
                  <a:pt x="6290" y="479"/>
                </a:lnTo>
                <a:lnTo>
                  <a:pt x="5806" y="319"/>
                </a:lnTo>
                <a:lnTo>
                  <a:pt x="5323" y="0"/>
                </a:lnTo>
                <a:lnTo>
                  <a:pt x="4677" y="81"/>
                </a:lnTo>
                <a:lnTo>
                  <a:pt x="4516" y="159"/>
                </a:lnTo>
                <a:lnTo>
                  <a:pt x="3710" y="81"/>
                </a:lnTo>
                <a:cubicBezTo>
                  <a:pt x="3387" y="81"/>
                  <a:pt x="3476" y="72"/>
                  <a:pt x="3387" y="81"/>
                </a:cubicBezTo>
                <a:cubicBezTo>
                  <a:pt x="3298" y="89"/>
                  <a:pt x="3178" y="131"/>
                  <a:pt x="3178" y="131"/>
                </a:cubicBezTo>
                <a:cubicBezTo>
                  <a:pt x="3339" y="211"/>
                  <a:pt x="3245" y="168"/>
                  <a:pt x="3226" y="240"/>
                </a:cubicBezTo>
                <a:cubicBezTo>
                  <a:pt x="3207" y="310"/>
                  <a:pt x="3065" y="558"/>
                  <a:pt x="3065" y="558"/>
                </a:cubicBezTo>
                <a:lnTo>
                  <a:pt x="2581" y="797"/>
                </a:lnTo>
                <a:lnTo>
                  <a:pt x="2581" y="1275"/>
                </a:lnTo>
                <a:lnTo>
                  <a:pt x="2258" y="1595"/>
                </a:lnTo>
                <a:lnTo>
                  <a:pt x="1774" y="2631"/>
                </a:lnTo>
                <a:cubicBezTo>
                  <a:pt x="1828" y="2896"/>
                  <a:pt x="1881" y="3163"/>
                  <a:pt x="1935" y="3428"/>
                </a:cubicBezTo>
                <a:lnTo>
                  <a:pt x="968" y="4466"/>
                </a:lnTo>
                <a:lnTo>
                  <a:pt x="806" y="5582"/>
                </a:lnTo>
                <a:lnTo>
                  <a:pt x="806" y="6141"/>
                </a:lnTo>
                <a:cubicBezTo>
                  <a:pt x="752" y="6327"/>
                  <a:pt x="699" y="6514"/>
                  <a:pt x="645" y="6699"/>
                </a:cubicBezTo>
                <a:lnTo>
                  <a:pt x="968" y="7019"/>
                </a:lnTo>
                <a:lnTo>
                  <a:pt x="484" y="8294"/>
                </a:lnTo>
                <a:lnTo>
                  <a:pt x="0" y="8852"/>
                </a:lnTo>
                <a:cubicBezTo>
                  <a:pt x="54" y="8985"/>
                  <a:pt x="47" y="9085"/>
                  <a:pt x="161" y="9251"/>
                </a:cubicBezTo>
                <a:cubicBezTo>
                  <a:pt x="275" y="9417"/>
                  <a:pt x="316" y="9724"/>
                  <a:pt x="685" y="9848"/>
                </a:cubicBezTo>
                <a:cubicBezTo>
                  <a:pt x="1054" y="9973"/>
                  <a:pt x="2126" y="10011"/>
                  <a:pt x="2375" y="10000"/>
                </a:cubicBezTo>
                <a:cubicBezTo>
                  <a:pt x="2624" y="9989"/>
                  <a:pt x="2202" y="9881"/>
                  <a:pt x="2182" y="9783"/>
                </a:cubicBezTo>
                <a:cubicBezTo>
                  <a:pt x="2163" y="9685"/>
                  <a:pt x="2172" y="9527"/>
                  <a:pt x="2258" y="9410"/>
                </a:cubicBezTo>
                <a:cubicBezTo>
                  <a:pt x="2345" y="9293"/>
                  <a:pt x="2550" y="9220"/>
                  <a:pt x="2701" y="9082"/>
                </a:cubicBezTo>
                <a:cubicBezTo>
                  <a:pt x="2852" y="8944"/>
                  <a:pt x="3004" y="8707"/>
                  <a:pt x="3165" y="8584"/>
                </a:cubicBezTo>
                <a:cubicBezTo>
                  <a:pt x="3326" y="8461"/>
                  <a:pt x="3550" y="8459"/>
                  <a:pt x="3668" y="8344"/>
                </a:cubicBezTo>
                <a:cubicBezTo>
                  <a:pt x="3786" y="8229"/>
                  <a:pt x="3918" y="7996"/>
                  <a:pt x="3871" y="7895"/>
                </a:cubicBezTo>
                <a:cubicBezTo>
                  <a:pt x="3824" y="7794"/>
                  <a:pt x="3548" y="7789"/>
                  <a:pt x="3387" y="7736"/>
                </a:cubicBezTo>
                <a:cubicBezTo>
                  <a:pt x="3280" y="7629"/>
                  <a:pt x="3000" y="7495"/>
                  <a:pt x="3065" y="7416"/>
                </a:cubicBezTo>
                <a:cubicBezTo>
                  <a:pt x="3130" y="7337"/>
                  <a:pt x="3541" y="7312"/>
                  <a:pt x="3779" y="7260"/>
                </a:cubicBezTo>
                <a:cubicBezTo>
                  <a:pt x="3810" y="7153"/>
                  <a:pt x="3875" y="7075"/>
                  <a:pt x="3971" y="6968"/>
                </a:cubicBezTo>
                <a:cubicBezTo>
                  <a:pt x="4067" y="6861"/>
                  <a:pt x="4220" y="6700"/>
                  <a:pt x="4355" y="6620"/>
                </a:cubicBezTo>
                <a:cubicBezTo>
                  <a:pt x="4490" y="6540"/>
                  <a:pt x="4699" y="6570"/>
                  <a:pt x="4780" y="6490"/>
                </a:cubicBezTo>
                <a:cubicBezTo>
                  <a:pt x="4861" y="6410"/>
                  <a:pt x="4853" y="6226"/>
                  <a:pt x="4839" y="6141"/>
                </a:cubicBezTo>
                <a:cubicBezTo>
                  <a:pt x="5323" y="5822"/>
                  <a:pt x="5348" y="5984"/>
                  <a:pt x="5437" y="5921"/>
                </a:cubicBezTo>
                <a:cubicBezTo>
                  <a:pt x="5526" y="5858"/>
                  <a:pt x="5368" y="5818"/>
                  <a:pt x="5376" y="5762"/>
                </a:cubicBezTo>
                <a:cubicBezTo>
                  <a:pt x="5384" y="5706"/>
                  <a:pt x="5412" y="5665"/>
                  <a:pt x="5484" y="5582"/>
                </a:cubicBezTo>
                <a:cubicBezTo>
                  <a:pt x="5556" y="5499"/>
                  <a:pt x="5622" y="5319"/>
                  <a:pt x="5806" y="5264"/>
                </a:cubicBezTo>
                <a:cubicBezTo>
                  <a:pt x="5990" y="5209"/>
                  <a:pt x="6266" y="5289"/>
                  <a:pt x="6588" y="5253"/>
                </a:cubicBezTo>
                <a:cubicBezTo>
                  <a:pt x="6910" y="5217"/>
                  <a:pt x="7468" y="5176"/>
                  <a:pt x="7741" y="5045"/>
                </a:cubicBezTo>
                <a:cubicBezTo>
                  <a:pt x="8014" y="4914"/>
                  <a:pt x="8092" y="4629"/>
                  <a:pt x="8226" y="4466"/>
                </a:cubicBezTo>
                <a:cubicBezTo>
                  <a:pt x="8361" y="4303"/>
                  <a:pt x="8441" y="4199"/>
                  <a:pt x="8548" y="4066"/>
                </a:cubicBezTo>
                <a:lnTo>
                  <a:pt x="8226" y="3748"/>
                </a:lnTo>
                <a:cubicBezTo>
                  <a:pt x="8065" y="3668"/>
                  <a:pt x="7825" y="3557"/>
                  <a:pt x="7742" y="3509"/>
                </a:cubicBezTo>
                <a:cubicBezTo>
                  <a:pt x="7659" y="3461"/>
                  <a:pt x="7731" y="3475"/>
                  <a:pt x="7726" y="3458"/>
                </a:cubicBezTo>
                <a:lnTo>
                  <a:pt x="7581" y="3350"/>
                </a:lnTo>
                <a:lnTo>
                  <a:pt x="7581" y="295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87" name="Freeform 444"/>
          <p:cNvSpPr>
            <a:spLocks/>
          </p:cNvSpPr>
          <p:nvPr/>
        </p:nvSpPr>
        <p:spPr bwMode="auto">
          <a:xfrm>
            <a:off x="5323442" y="4776970"/>
            <a:ext cx="182165" cy="884634"/>
          </a:xfrm>
          <a:custGeom>
            <a:avLst/>
            <a:gdLst>
              <a:gd name="T0" fmla="*/ 2147483646 w 14463"/>
              <a:gd name="T1" fmla="*/ 2147483646 h 11339"/>
              <a:gd name="T2" fmla="*/ 2147483646 w 14463"/>
              <a:gd name="T3" fmla="*/ 0 h 11339"/>
              <a:gd name="T4" fmla="*/ 2147483646 w 14463"/>
              <a:gd name="T5" fmla="*/ 2147483646 h 11339"/>
              <a:gd name="T6" fmla="*/ 2147483646 w 14463"/>
              <a:gd name="T7" fmla="*/ 2147483646 h 11339"/>
              <a:gd name="T8" fmla="*/ 2147483646 w 14463"/>
              <a:gd name="T9" fmla="*/ 2147483646 h 11339"/>
              <a:gd name="T10" fmla="*/ 2147483646 w 14463"/>
              <a:gd name="T11" fmla="*/ 2147483646 h 11339"/>
              <a:gd name="T12" fmla="*/ 2147483646 w 14463"/>
              <a:gd name="T13" fmla="*/ 2147483646 h 11339"/>
              <a:gd name="T14" fmla="*/ 2147483646 w 14463"/>
              <a:gd name="T15" fmla="*/ 2147483646 h 11339"/>
              <a:gd name="T16" fmla="*/ 2147483646 w 14463"/>
              <a:gd name="T17" fmla="*/ 2147483646 h 11339"/>
              <a:gd name="T18" fmla="*/ 2147483646 w 14463"/>
              <a:gd name="T19" fmla="*/ 2147483646 h 11339"/>
              <a:gd name="T20" fmla="*/ 2147483646 w 14463"/>
              <a:gd name="T21" fmla="*/ 2147483646 h 11339"/>
              <a:gd name="T22" fmla="*/ 2147483646 w 14463"/>
              <a:gd name="T23" fmla="*/ 2147483646 h 11339"/>
              <a:gd name="T24" fmla="*/ 2147483646 w 14463"/>
              <a:gd name="T25" fmla="*/ 2147483646 h 11339"/>
              <a:gd name="T26" fmla="*/ 2147483646 w 14463"/>
              <a:gd name="T27" fmla="*/ 2147483646 h 11339"/>
              <a:gd name="T28" fmla="*/ 2147483646 w 14463"/>
              <a:gd name="T29" fmla="*/ 2147483646 h 11339"/>
              <a:gd name="T30" fmla="*/ 2147483646 w 14463"/>
              <a:gd name="T31" fmla="*/ 2147483646 h 11339"/>
              <a:gd name="T32" fmla="*/ 2147483646 w 14463"/>
              <a:gd name="T33" fmla="*/ 2147483646 h 11339"/>
              <a:gd name="T34" fmla="*/ 2147483646 w 14463"/>
              <a:gd name="T35" fmla="*/ 2147483646 h 11339"/>
              <a:gd name="T36" fmla="*/ 2147483646 w 14463"/>
              <a:gd name="T37" fmla="*/ 2147483646 h 11339"/>
              <a:gd name="T38" fmla="*/ 2147483646 w 14463"/>
              <a:gd name="T39" fmla="*/ 2147483646 h 11339"/>
              <a:gd name="T40" fmla="*/ 2147483646 w 14463"/>
              <a:gd name="T41" fmla="*/ 2147483646 h 11339"/>
              <a:gd name="T42" fmla="*/ 2147483646 w 14463"/>
              <a:gd name="T43" fmla="*/ 2147483646 h 11339"/>
              <a:gd name="T44" fmla="*/ 2147483646 w 14463"/>
              <a:gd name="T45" fmla="*/ 2147483646 h 11339"/>
              <a:gd name="T46" fmla="*/ 2147483646 w 14463"/>
              <a:gd name="T47" fmla="*/ 2147483646 h 11339"/>
              <a:gd name="T48" fmla="*/ 2147483646 w 14463"/>
              <a:gd name="T49" fmla="*/ 2147483646 h 11339"/>
              <a:gd name="T50" fmla="*/ 2147483646 w 14463"/>
              <a:gd name="T51" fmla="*/ 2147483646 h 11339"/>
              <a:gd name="T52" fmla="*/ 2147483646 w 14463"/>
              <a:gd name="T53" fmla="*/ 2147483646 h 11339"/>
              <a:gd name="T54" fmla="*/ 2147483646 w 14463"/>
              <a:gd name="T55" fmla="*/ 2147483646 h 11339"/>
              <a:gd name="T56" fmla="*/ 2147483646 w 14463"/>
              <a:gd name="T57" fmla="*/ 2147483646 h 11339"/>
              <a:gd name="T58" fmla="*/ 2147483646 w 14463"/>
              <a:gd name="T59" fmla="*/ 2147483646 h 11339"/>
              <a:gd name="T60" fmla="*/ 2147483646 w 14463"/>
              <a:gd name="T61" fmla="*/ 2147483646 h 11339"/>
              <a:gd name="T62" fmla="*/ 2147483646 w 14463"/>
              <a:gd name="T63" fmla="*/ 2147483646 h 11339"/>
              <a:gd name="T64" fmla="*/ 0 w 14463"/>
              <a:gd name="T65" fmla="*/ 2147483646 h 11339"/>
              <a:gd name="T66" fmla="*/ 2147483646 w 14463"/>
              <a:gd name="T67" fmla="*/ 2147483646 h 11339"/>
              <a:gd name="T68" fmla="*/ 2147483646 w 14463"/>
              <a:gd name="T69" fmla="*/ 2147483646 h 11339"/>
              <a:gd name="T70" fmla="*/ 2147483646 w 14463"/>
              <a:gd name="T71" fmla="*/ 2147483646 h 11339"/>
              <a:gd name="T72" fmla="*/ 2147483646 w 14463"/>
              <a:gd name="T73" fmla="*/ 2147483646 h 11339"/>
              <a:gd name="T74" fmla="*/ 2147483646 w 14463"/>
              <a:gd name="T75" fmla="*/ 2147483646 h 11339"/>
              <a:gd name="T76" fmla="*/ 2147483646 w 14463"/>
              <a:gd name="T77" fmla="*/ 2147483646 h 11339"/>
              <a:gd name="T78" fmla="*/ 2147483646 w 14463"/>
              <a:gd name="T79" fmla="*/ 2147483646 h 11339"/>
              <a:gd name="T80" fmla="*/ 2147483646 w 14463"/>
              <a:gd name="T81" fmla="*/ 2147483646 h 11339"/>
              <a:gd name="T82" fmla="*/ 2147483646 w 14463"/>
              <a:gd name="T83" fmla="*/ 2147483646 h 11339"/>
              <a:gd name="T84" fmla="*/ 2147483646 w 14463"/>
              <a:gd name="T85" fmla="*/ 2147483646 h 1133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4463" h="11339">
                <a:moveTo>
                  <a:pt x="8188" y="209"/>
                </a:moveTo>
                <a:lnTo>
                  <a:pt x="8780" y="0"/>
                </a:lnTo>
                <a:lnTo>
                  <a:pt x="10217" y="207"/>
                </a:lnTo>
                <a:cubicBezTo>
                  <a:pt x="10556" y="264"/>
                  <a:pt x="10640" y="126"/>
                  <a:pt x="10761" y="229"/>
                </a:cubicBezTo>
                <a:cubicBezTo>
                  <a:pt x="10936" y="271"/>
                  <a:pt x="11461" y="322"/>
                  <a:pt x="11696" y="417"/>
                </a:cubicBezTo>
                <a:cubicBezTo>
                  <a:pt x="11902" y="494"/>
                  <a:pt x="11642" y="593"/>
                  <a:pt x="11730" y="676"/>
                </a:cubicBezTo>
                <a:cubicBezTo>
                  <a:pt x="11818" y="759"/>
                  <a:pt x="12063" y="841"/>
                  <a:pt x="12227" y="913"/>
                </a:cubicBezTo>
                <a:lnTo>
                  <a:pt x="12983" y="1126"/>
                </a:lnTo>
                <a:lnTo>
                  <a:pt x="12748" y="1307"/>
                </a:lnTo>
                <a:cubicBezTo>
                  <a:pt x="12663" y="1515"/>
                  <a:pt x="11910" y="1697"/>
                  <a:pt x="11825" y="1905"/>
                </a:cubicBezTo>
                <a:lnTo>
                  <a:pt x="10725" y="2530"/>
                </a:lnTo>
                <a:lnTo>
                  <a:pt x="10429" y="2947"/>
                </a:lnTo>
                <a:cubicBezTo>
                  <a:pt x="10471" y="3165"/>
                  <a:pt x="10514" y="3383"/>
                  <a:pt x="10556" y="3601"/>
                </a:cubicBezTo>
                <a:lnTo>
                  <a:pt x="10852" y="3839"/>
                </a:lnTo>
                <a:lnTo>
                  <a:pt x="10345" y="3839"/>
                </a:lnTo>
                <a:lnTo>
                  <a:pt x="11191" y="4197"/>
                </a:lnTo>
                <a:cubicBezTo>
                  <a:pt x="11149" y="4405"/>
                  <a:pt x="11106" y="4613"/>
                  <a:pt x="11064" y="4821"/>
                </a:cubicBezTo>
                <a:lnTo>
                  <a:pt x="10599" y="5030"/>
                </a:lnTo>
                <a:lnTo>
                  <a:pt x="9456" y="5298"/>
                </a:lnTo>
                <a:lnTo>
                  <a:pt x="8822" y="6012"/>
                </a:lnTo>
                <a:lnTo>
                  <a:pt x="8272" y="6161"/>
                </a:lnTo>
                <a:lnTo>
                  <a:pt x="8526" y="6429"/>
                </a:lnTo>
                <a:lnTo>
                  <a:pt x="8145" y="7084"/>
                </a:lnTo>
                <a:lnTo>
                  <a:pt x="7299" y="7768"/>
                </a:lnTo>
                <a:lnTo>
                  <a:pt x="7383" y="8155"/>
                </a:lnTo>
                <a:lnTo>
                  <a:pt x="7680" y="8393"/>
                </a:lnTo>
                <a:cubicBezTo>
                  <a:pt x="7624" y="8571"/>
                  <a:pt x="7567" y="8750"/>
                  <a:pt x="7511" y="8928"/>
                </a:cubicBezTo>
                <a:lnTo>
                  <a:pt x="7003" y="9465"/>
                </a:lnTo>
                <a:lnTo>
                  <a:pt x="10190" y="10380"/>
                </a:lnTo>
                <a:cubicBezTo>
                  <a:pt x="10685" y="10621"/>
                  <a:pt x="15360" y="10855"/>
                  <a:pt x="14311" y="11050"/>
                </a:cubicBezTo>
                <a:cubicBezTo>
                  <a:pt x="11744" y="11422"/>
                  <a:pt x="9928" y="11345"/>
                  <a:pt x="8880" y="11304"/>
                </a:cubicBezTo>
                <a:lnTo>
                  <a:pt x="3686" y="10662"/>
                </a:lnTo>
                <a:lnTo>
                  <a:pt x="0" y="9499"/>
                </a:lnTo>
                <a:lnTo>
                  <a:pt x="1492" y="8492"/>
                </a:lnTo>
                <a:lnTo>
                  <a:pt x="2079" y="7943"/>
                </a:lnTo>
                <a:lnTo>
                  <a:pt x="4644" y="6748"/>
                </a:lnTo>
                <a:cubicBezTo>
                  <a:pt x="4630" y="6430"/>
                  <a:pt x="2665" y="7030"/>
                  <a:pt x="2651" y="6712"/>
                </a:cubicBezTo>
                <a:lnTo>
                  <a:pt x="4099" y="5323"/>
                </a:lnTo>
                <a:lnTo>
                  <a:pt x="5760" y="4554"/>
                </a:lnTo>
                <a:cubicBezTo>
                  <a:pt x="5651" y="3371"/>
                  <a:pt x="6192" y="4301"/>
                  <a:pt x="6082" y="3119"/>
                </a:cubicBezTo>
                <a:lnTo>
                  <a:pt x="7891" y="1548"/>
                </a:lnTo>
                <a:lnTo>
                  <a:pt x="8314" y="982"/>
                </a:lnTo>
                <a:lnTo>
                  <a:pt x="8188" y="209"/>
                </a:lnTo>
                <a:close/>
              </a:path>
            </a:pathLst>
          </a:cu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CO" sz="135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8" name="Freeform 410"/>
          <p:cNvSpPr>
            <a:spLocks/>
          </p:cNvSpPr>
          <p:nvPr/>
        </p:nvSpPr>
        <p:spPr bwMode="auto">
          <a:xfrm>
            <a:off x="5563948" y="4816261"/>
            <a:ext cx="150019" cy="140494"/>
          </a:xfrm>
          <a:custGeom>
            <a:avLst/>
            <a:gdLst>
              <a:gd name="T0" fmla="*/ 2147483646 w 168"/>
              <a:gd name="T1" fmla="*/ 0 h 156"/>
              <a:gd name="T2" fmla="*/ 0 w 168"/>
              <a:gd name="T3" fmla="*/ 2147483646 h 156"/>
              <a:gd name="T4" fmla="*/ 0 w 168"/>
              <a:gd name="T5" fmla="*/ 2147483646 h 156"/>
              <a:gd name="T6" fmla="*/ 2147483646 w 168"/>
              <a:gd name="T7" fmla="*/ 2147483646 h 156"/>
              <a:gd name="T8" fmla="*/ 2147483646 w 168"/>
              <a:gd name="T9" fmla="*/ 2147483646 h 156"/>
              <a:gd name="T10" fmla="*/ 2147483646 w 168"/>
              <a:gd name="T11" fmla="*/ 2147483646 h 156"/>
              <a:gd name="T12" fmla="*/ 2147483646 w 168"/>
              <a:gd name="T13" fmla="*/ 2147483646 h 156"/>
              <a:gd name="T14" fmla="*/ 2147483646 w 168"/>
              <a:gd name="T15" fmla="*/ 2147483646 h 156"/>
              <a:gd name="T16" fmla="*/ 2147483646 w 168"/>
              <a:gd name="T17" fmla="*/ 2147483646 h 156"/>
              <a:gd name="T18" fmla="*/ 2147483646 w 168"/>
              <a:gd name="T19" fmla="*/ 2147483646 h 156"/>
              <a:gd name="T20" fmla="*/ 2147483646 w 168"/>
              <a:gd name="T21" fmla="*/ 2147483646 h 156"/>
              <a:gd name="T22" fmla="*/ 2147483646 w 168"/>
              <a:gd name="T23" fmla="*/ 2147483646 h 156"/>
              <a:gd name="T24" fmla="*/ 2147483646 w 168"/>
              <a:gd name="T25" fmla="*/ 2147483646 h 156"/>
              <a:gd name="T26" fmla="*/ 2147483646 w 168"/>
              <a:gd name="T27" fmla="*/ 2147483646 h 156"/>
              <a:gd name="T28" fmla="*/ 2147483646 w 168"/>
              <a:gd name="T29" fmla="*/ 2147483646 h 156"/>
              <a:gd name="T30" fmla="*/ 2147483646 w 168"/>
              <a:gd name="T31" fmla="*/ 2147483646 h 156"/>
              <a:gd name="T32" fmla="*/ 2147483646 w 168"/>
              <a:gd name="T33" fmla="*/ 2147483646 h 156"/>
              <a:gd name="T34" fmla="*/ 2147483646 w 168"/>
              <a:gd name="T35" fmla="*/ 2147483646 h 156"/>
              <a:gd name="T36" fmla="*/ 2147483646 w 168"/>
              <a:gd name="T37" fmla="*/ 0 h 156"/>
              <a:gd name="T38" fmla="*/ 2147483646 w 168"/>
              <a:gd name="T39" fmla="*/ 0 h 15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68" h="156">
                <a:moveTo>
                  <a:pt x="48" y="0"/>
                </a:moveTo>
                <a:lnTo>
                  <a:pt x="0" y="36"/>
                </a:lnTo>
                <a:lnTo>
                  <a:pt x="0" y="48"/>
                </a:lnTo>
                <a:lnTo>
                  <a:pt x="18" y="72"/>
                </a:lnTo>
                <a:lnTo>
                  <a:pt x="36" y="84"/>
                </a:lnTo>
                <a:lnTo>
                  <a:pt x="72" y="96"/>
                </a:lnTo>
                <a:lnTo>
                  <a:pt x="90" y="108"/>
                </a:lnTo>
                <a:lnTo>
                  <a:pt x="84" y="150"/>
                </a:lnTo>
                <a:lnTo>
                  <a:pt x="114" y="156"/>
                </a:lnTo>
                <a:lnTo>
                  <a:pt x="150" y="138"/>
                </a:lnTo>
                <a:lnTo>
                  <a:pt x="168" y="126"/>
                </a:lnTo>
                <a:lnTo>
                  <a:pt x="162" y="114"/>
                </a:lnTo>
                <a:lnTo>
                  <a:pt x="162" y="90"/>
                </a:lnTo>
                <a:lnTo>
                  <a:pt x="144" y="84"/>
                </a:lnTo>
                <a:lnTo>
                  <a:pt x="120" y="54"/>
                </a:lnTo>
                <a:lnTo>
                  <a:pt x="108" y="42"/>
                </a:lnTo>
                <a:lnTo>
                  <a:pt x="90" y="12"/>
                </a:lnTo>
                <a:lnTo>
                  <a:pt x="90" y="6"/>
                </a:lnTo>
                <a:lnTo>
                  <a:pt x="78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89" name="Freeform 412"/>
          <p:cNvSpPr>
            <a:spLocks/>
          </p:cNvSpPr>
          <p:nvPr/>
        </p:nvSpPr>
        <p:spPr bwMode="auto">
          <a:xfrm>
            <a:off x="5448456" y="4660291"/>
            <a:ext cx="200025" cy="215503"/>
          </a:xfrm>
          <a:custGeom>
            <a:avLst/>
            <a:gdLst>
              <a:gd name="T0" fmla="*/ 2147483646 w 10141"/>
              <a:gd name="T1" fmla="*/ 2147483646 h 10000"/>
              <a:gd name="T2" fmla="*/ 2147483646 w 10141"/>
              <a:gd name="T3" fmla="*/ 2147483646 h 10000"/>
              <a:gd name="T4" fmla="*/ 2147483646 w 10141"/>
              <a:gd name="T5" fmla="*/ 2147483646 h 10000"/>
              <a:gd name="T6" fmla="*/ 2147483646 w 10141"/>
              <a:gd name="T7" fmla="*/ 2147483646 h 10000"/>
              <a:gd name="T8" fmla="*/ 2147483646 w 10141"/>
              <a:gd name="T9" fmla="*/ 2147483646 h 10000"/>
              <a:gd name="T10" fmla="*/ 2147483646 w 10141"/>
              <a:gd name="T11" fmla="*/ 2147483646 h 10000"/>
              <a:gd name="T12" fmla="*/ 2147483646 w 10141"/>
              <a:gd name="T13" fmla="*/ 2147483646 h 10000"/>
              <a:gd name="T14" fmla="*/ 2147483646 w 10141"/>
              <a:gd name="T15" fmla="*/ 2147483646 h 10000"/>
              <a:gd name="T16" fmla="*/ 2147483646 w 10141"/>
              <a:gd name="T17" fmla="*/ 2147483646 h 10000"/>
              <a:gd name="T18" fmla="*/ 2147483646 w 10141"/>
              <a:gd name="T19" fmla="*/ 2147483646 h 10000"/>
              <a:gd name="T20" fmla="*/ 2147483646 w 10141"/>
              <a:gd name="T21" fmla="*/ 2147483646 h 10000"/>
              <a:gd name="T22" fmla="*/ 2147483646 w 10141"/>
              <a:gd name="T23" fmla="*/ 2147483646 h 10000"/>
              <a:gd name="T24" fmla="*/ 2147483646 w 10141"/>
              <a:gd name="T25" fmla="*/ 2147483646 h 10000"/>
              <a:gd name="T26" fmla="*/ 2147483646 w 10141"/>
              <a:gd name="T27" fmla="*/ 0 h 10000"/>
              <a:gd name="T28" fmla="*/ 2147483646 w 10141"/>
              <a:gd name="T29" fmla="*/ 2147483646 h 10000"/>
              <a:gd name="T30" fmla="*/ 2147483646 w 10141"/>
              <a:gd name="T31" fmla="*/ 2147483646 h 10000"/>
              <a:gd name="T32" fmla="*/ 2147483646 w 10141"/>
              <a:gd name="T33" fmla="*/ 2147483646 h 10000"/>
              <a:gd name="T34" fmla="*/ 2147483646 w 10141"/>
              <a:gd name="T35" fmla="*/ 2147483646 h 10000"/>
              <a:gd name="T36" fmla="*/ 2147483646 w 10141"/>
              <a:gd name="T37" fmla="*/ 2147483646 h 10000"/>
              <a:gd name="T38" fmla="*/ 2147483646 w 10141"/>
              <a:gd name="T39" fmla="*/ 2147483646 h 10000"/>
              <a:gd name="T40" fmla="*/ 2147483646 w 10141"/>
              <a:gd name="T41" fmla="*/ 2147483646 h 10000"/>
              <a:gd name="T42" fmla="*/ 2147483646 w 10141"/>
              <a:gd name="T43" fmla="*/ 2147483646 h 10000"/>
              <a:gd name="T44" fmla="*/ 2147483646 w 10141"/>
              <a:gd name="T45" fmla="*/ 2147483646 h 10000"/>
              <a:gd name="T46" fmla="*/ 2147483646 w 10141"/>
              <a:gd name="T47" fmla="*/ 2147483646 h 10000"/>
              <a:gd name="T48" fmla="*/ 2147483646 w 10141"/>
              <a:gd name="T49" fmla="*/ 2147483646 h 10000"/>
              <a:gd name="T50" fmla="*/ 2147483646 w 10141"/>
              <a:gd name="T51" fmla="*/ 2147483646 h 10000"/>
              <a:gd name="T52" fmla="*/ 2147483646 w 10141"/>
              <a:gd name="T53" fmla="*/ 2147483646 h 10000"/>
              <a:gd name="T54" fmla="*/ 2147483646 w 10141"/>
              <a:gd name="T55" fmla="*/ 2147483646 h 10000"/>
              <a:gd name="T56" fmla="*/ 2147483646 w 10141"/>
              <a:gd name="T57" fmla="*/ 2147483646 h 10000"/>
              <a:gd name="T58" fmla="*/ 2147483646 w 10141"/>
              <a:gd name="T59" fmla="*/ 2147483646 h 10000"/>
              <a:gd name="T60" fmla="*/ 2147483646 w 10141"/>
              <a:gd name="T61" fmla="*/ 2147483646 h 1000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0141" h="10000">
                <a:moveTo>
                  <a:pt x="6087" y="9512"/>
                </a:moveTo>
                <a:lnTo>
                  <a:pt x="6087" y="9024"/>
                </a:lnTo>
                <a:lnTo>
                  <a:pt x="8249" y="7561"/>
                </a:lnTo>
                <a:lnTo>
                  <a:pt x="9600" y="7561"/>
                </a:lnTo>
                <a:lnTo>
                  <a:pt x="10141" y="7805"/>
                </a:lnTo>
                <a:lnTo>
                  <a:pt x="10141" y="6098"/>
                </a:lnTo>
                <a:lnTo>
                  <a:pt x="10141" y="5122"/>
                </a:lnTo>
                <a:cubicBezTo>
                  <a:pt x="10141" y="5122"/>
                  <a:pt x="8790" y="4878"/>
                  <a:pt x="8519" y="4878"/>
                </a:cubicBezTo>
                <a:lnTo>
                  <a:pt x="7979" y="4146"/>
                </a:lnTo>
                <a:lnTo>
                  <a:pt x="7979" y="3171"/>
                </a:lnTo>
                <a:lnTo>
                  <a:pt x="6087" y="2439"/>
                </a:lnTo>
                <a:lnTo>
                  <a:pt x="4465" y="1707"/>
                </a:lnTo>
                <a:lnTo>
                  <a:pt x="4195" y="244"/>
                </a:lnTo>
                <a:lnTo>
                  <a:pt x="2573" y="0"/>
                </a:lnTo>
                <a:lnTo>
                  <a:pt x="1492" y="732"/>
                </a:lnTo>
                <a:lnTo>
                  <a:pt x="411" y="976"/>
                </a:lnTo>
                <a:cubicBezTo>
                  <a:pt x="591" y="1220"/>
                  <a:pt x="924" y="1260"/>
                  <a:pt x="952" y="1707"/>
                </a:cubicBezTo>
                <a:cubicBezTo>
                  <a:pt x="980" y="2154"/>
                  <a:pt x="691" y="3085"/>
                  <a:pt x="578" y="3659"/>
                </a:cubicBezTo>
                <a:cubicBezTo>
                  <a:pt x="465" y="4234"/>
                  <a:pt x="368" y="4765"/>
                  <a:pt x="272" y="5154"/>
                </a:cubicBezTo>
                <a:cubicBezTo>
                  <a:pt x="176" y="5543"/>
                  <a:pt x="-27" y="5787"/>
                  <a:pt x="2" y="5992"/>
                </a:cubicBezTo>
                <a:cubicBezTo>
                  <a:pt x="31" y="6197"/>
                  <a:pt x="243" y="6244"/>
                  <a:pt x="446" y="6383"/>
                </a:cubicBezTo>
                <a:cubicBezTo>
                  <a:pt x="649" y="6522"/>
                  <a:pt x="1138" y="6592"/>
                  <a:pt x="1222" y="6829"/>
                </a:cubicBezTo>
                <a:cubicBezTo>
                  <a:pt x="1306" y="7066"/>
                  <a:pt x="1042" y="7480"/>
                  <a:pt x="952" y="7805"/>
                </a:cubicBezTo>
                <a:lnTo>
                  <a:pt x="2033" y="9512"/>
                </a:lnTo>
                <a:lnTo>
                  <a:pt x="2303" y="10000"/>
                </a:lnTo>
                <a:lnTo>
                  <a:pt x="2844" y="9756"/>
                </a:lnTo>
                <a:lnTo>
                  <a:pt x="3384" y="9756"/>
                </a:lnTo>
                <a:lnTo>
                  <a:pt x="4736" y="10000"/>
                </a:lnTo>
                <a:lnTo>
                  <a:pt x="5006" y="9756"/>
                </a:lnTo>
                <a:lnTo>
                  <a:pt x="6087" y="9512"/>
                </a:lnTo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90" name="Freeform 405"/>
          <p:cNvSpPr>
            <a:spLocks/>
          </p:cNvSpPr>
          <p:nvPr/>
        </p:nvSpPr>
        <p:spPr bwMode="auto">
          <a:xfrm>
            <a:off x="5347253" y="4459074"/>
            <a:ext cx="146447" cy="104775"/>
          </a:xfrm>
          <a:custGeom>
            <a:avLst/>
            <a:gdLst>
              <a:gd name="T0" fmla="*/ 0 w 10000"/>
              <a:gd name="T1" fmla="*/ 2147483646 h 10000"/>
              <a:gd name="T2" fmla="*/ 0 w 10000"/>
              <a:gd name="T3" fmla="*/ 2147483646 h 10000"/>
              <a:gd name="T4" fmla="*/ 2147483646 w 10000"/>
              <a:gd name="T5" fmla="*/ 2147483646 h 10000"/>
              <a:gd name="T6" fmla="*/ 2147483646 w 10000"/>
              <a:gd name="T7" fmla="*/ 2147483646 h 10000"/>
              <a:gd name="T8" fmla="*/ 2147483646 w 10000"/>
              <a:gd name="T9" fmla="*/ 2147483646 h 10000"/>
              <a:gd name="T10" fmla="*/ 2147483646 w 10000"/>
              <a:gd name="T11" fmla="*/ 2147483646 h 10000"/>
              <a:gd name="T12" fmla="*/ 2147483646 w 10000"/>
              <a:gd name="T13" fmla="*/ 2147483646 h 10000"/>
              <a:gd name="T14" fmla="*/ 2147483646 w 10000"/>
              <a:gd name="T15" fmla="*/ 2147483646 h 10000"/>
              <a:gd name="T16" fmla="*/ 2147483646 w 10000"/>
              <a:gd name="T17" fmla="*/ 2147483646 h 10000"/>
              <a:gd name="T18" fmla="*/ 2147483646 w 10000"/>
              <a:gd name="T19" fmla="*/ 2147483646 h 10000"/>
              <a:gd name="T20" fmla="*/ 2147483646 w 10000"/>
              <a:gd name="T21" fmla="*/ 2147483646 h 10000"/>
              <a:gd name="T22" fmla="*/ 2147483646 w 10000"/>
              <a:gd name="T23" fmla="*/ 0 h 100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00" h="10000">
                <a:moveTo>
                  <a:pt x="0" y="3889"/>
                </a:moveTo>
                <a:lnTo>
                  <a:pt x="0" y="3889"/>
                </a:lnTo>
                <a:lnTo>
                  <a:pt x="2000" y="5556"/>
                </a:lnTo>
                <a:lnTo>
                  <a:pt x="3200" y="7222"/>
                </a:lnTo>
                <a:lnTo>
                  <a:pt x="4800" y="7222"/>
                </a:lnTo>
                <a:lnTo>
                  <a:pt x="5600" y="8889"/>
                </a:lnTo>
                <a:lnTo>
                  <a:pt x="5268" y="8163"/>
                </a:lnTo>
                <a:lnTo>
                  <a:pt x="5600" y="8889"/>
                </a:lnTo>
                <a:lnTo>
                  <a:pt x="6400" y="10000"/>
                </a:lnTo>
                <a:lnTo>
                  <a:pt x="7200" y="3889"/>
                </a:lnTo>
                <a:cubicBezTo>
                  <a:pt x="7067" y="2963"/>
                  <a:pt x="6933" y="2037"/>
                  <a:pt x="6800" y="1111"/>
                </a:cubicBezTo>
                <a:lnTo>
                  <a:pt x="10000" y="0"/>
                </a:lnTo>
              </a:path>
            </a:pathLst>
          </a:custGeom>
          <a:solidFill>
            <a:schemeClr val="bg2">
              <a:lumMod val="75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91" name="Freeform 407"/>
          <p:cNvSpPr>
            <a:spLocks/>
          </p:cNvSpPr>
          <p:nvPr/>
        </p:nvSpPr>
        <p:spPr bwMode="auto">
          <a:xfrm>
            <a:off x="5588950" y="4334059"/>
            <a:ext cx="88106" cy="134540"/>
          </a:xfrm>
          <a:custGeom>
            <a:avLst/>
            <a:gdLst>
              <a:gd name="T0" fmla="*/ 2147483646 w 90"/>
              <a:gd name="T1" fmla="*/ 2147483646 h 138"/>
              <a:gd name="T2" fmla="*/ 2147483646 w 90"/>
              <a:gd name="T3" fmla="*/ 2147483646 h 138"/>
              <a:gd name="T4" fmla="*/ 2147483646 w 90"/>
              <a:gd name="T5" fmla="*/ 2147483646 h 138"/>
              <a:gd name="T6" fmla="*/ 2147483646 w 90"/>
              <a:gd name="T7" fmla="*/ 2147483646 h 138"/>
              <a:gd name="T8" fmla="*/ 2147483646 w 90"/>
              <a:gd name="T9" fmla="*/ 2147483646 h 138"/>
              <a:gd name="T10" fmla="*/ 2147483646 w 90"/>
              <a:gd name="T11" fmla="*/ 2147483646 h 138"/>
              <a:gd name="T12" fmla="*/ 2147483646 w 90"/>
              <a:gd name="T13" fmla="*/ 2147483646 h 138"/>
              <a:gd name="T14" fmla="*/ 2147483646 w 90"/>
              <a:gd name="T15" fmla="*/ 0 h 138"/>
              <a:gd name="T16" fmla="*/ 2147483646 w 90"/>
              <a:gd name="T17" fmla="*/ 2147483646 h 138"/>
              <a:gd name="T18" fmla="*/ 0 w 90"/>
              <a:gd name="T19" fmla="*/ 2147483646 h 138"/>
              <a:gd name="T20" fmla="*/ 2147483646 w 90"/>
              <a:gd name="T21" fmla="*/ 2147483646 h 138"/>
              <a:gd name="T22" fmla="*/ 2147483646 w 90"/>
              <a:gd name="T23" fmla="*/ 2147483646 h 138"/>
              <a:gd name="T24" fmla="*/ 2147483646 w 90"/>
              <a:gd name="T25" fmla="*/ 2147483646 h 138"/>
              <a:gd name="T26" fmla="*/ 2147483646 w 90"/>
              <a:gd name="T27" fmla="*/ 2147483646 h 138"/>
              <a:gd name="T28" fmla="*/ 2147483646 w 90"/>
              <a:gd name="T29" fmla="*/ 2147483646 h 138"/>
              <a:gd name="T30" fmla="*/ 2147483646 w 90"/>
              <a:gd name="T31" fmla="*/ 2147483646 h 138"/>
              <a:gd name="T32" fmla="*/ 2147483646 w 90"/>
              <a:gd name="T33" fmla="*/ 2147483646 h 138"/>
              <a:gd name="T34" fmla="*/ 2147483646 w 90"/>
              <a:gd name="T35" fmla="*/ 2147483646 h 13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0" h="138">
                <a:moveTo>
                  <a:pt x="90" y="126"/>
                </a:moveTo>
                <a:lnTo>
                  <a:pt x="78" y="102"/>
                </a:lnTo>
                <a:lnTo>
                  <a:pt x="66" y="78"/>
                </a:lnTo>
                <a:lnTo>
                  <a:pt x="84" y="60"/>
                </a:lnTo>
                <a:lnTo>
                  <a:pt x="90" y="42"/>
                </a:lnTo>
                <a:lnTo>
                  <a:pt x="66" y="36"/>
                </a:lnTo>
                <a:lnTo>
                  <a:pt x="60" y="18"/>
                </a:lnTo>
                <a:lnTo>
                  <a:pt x="36" y="0"/>
                </a:lnTo>
                <a:lnTo>
                  <a:pt x="12" y="24"/>
                </a:lnTo>
                <a:lnTo>
                  <a:pt x="0" y="42"/>
                </a:lnTo>
                <a:lnTo>
                  <a:pt x="6" y="60"/>
                </a:lnTo>
                <a:lnTo>
                  <a:pt x="18" y="66"/>
                </a:lnTo>
                <a:lnTo>
                  <a:pt x="30" y="84"/>
                </a:lnTo>
                <a:lnTo>
                  <a:pt x="24" y="120"/>
                </a:lnTo>
                <a:lnTo>
                  <a:pt x="42" y="138"/>
                </a:lnTo>
                <a:lnTo>
                  <a:pt x="60" y="132"/>
                </a:lnTo>
                <a:lnTo>
                  <a:pt x="90" y="126"/>
                </a:lnTo>
              </a:path>
            </a:pathLst>
          </a:custGeom>
          <a:solidFill>
            <a:schemeClr val="bg1"/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1350"/>
          </a:p>
        </p:txBody>
      </p:sp>
      <p:sp>
        <p:nvSpPr>
          <p:cNvPr id="192" name="Freeform 408"/>
          <p:cNvSpPr>
            <a:spLocks/>
          </p:cNvSpPr>
          <p:nvPr/>
        </p:nvSpPr>
        <p:spPr bwMode="auto">
          <a:xfrm>
            <a:off x="5725871" y="4381683"/>
            <a:ext cx="57150" cy="70247"/>
          </a:xfrm>
          <a:custGeom>
            <a:avLst/>
            <a:gdLst>
              <a:gd name="T0" fmla="*/ 2147483646 w 60"/>
              <a:gd name="T1" fmla="*/ 2147483646 h 72"/>
              <a:gd name="T2" fmla="*/ 2147483646 w 60"/>
              <a:gd name="T3" fmla="*/ 2147483646 h 72"/>
              <a:gd name="T4" fmla="*/ 2147483646 w 60"/>
              <a:gd name="T5" fmla="*/ 2147483646 h 72"/>
              <a:gd name="T6" fmla="*/ 2147483646 w 60"/>
              <a:gd name="T7" fmla="*/ 2147483646 h 72"/>
              <a:gd name="T8" fmla="*/ 2147483646 w 60"/>
              <a:gd name="T9" fmla="*/ 2147483646 h 72"/>
              <a:gd name="T10" fmla="*/ 2147483646 w 60"/>
              <a:gd name="T11" fmla="*/ 0 h 72"/>
              <a:gd name="T12" fmla="*/ 2147483646 w 60"/>
              <a:gd name="T13" fmla="*/ 0 h 72"/>
              <a:gd name="T14" fmla="*/ 0 w 60"/>
              <a:gd name="T15" fmla="*/ 2147483646 h 72"/>
              <a:gd name="T16" fmla="*/ 2147483646 w 60"/>
              <a:gd name="T17" fmla="*/ 2147483646 h 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0" h="72">
                <a:moveTo>
                  <a:pt x="6" y="42"/>
                </a:moveTo>
                <a:lnTo>
                  <a:pt x="6" y="66"/>
                </a:lnTo>
                <a:lnTo>
                  <a:pt x="12" y="72"/>
                </a:lnTo>
                <a:lnTo>
                  <a:pt x="36" y="60"/>
                </a:lnTo>
                <a:lnTo>
                  <a:pt x="60" y="24"/>
                </a:lnTo>
                <a:lnTo>
                  <a:pt x="18" y="0"/>
                </a:lnTo>
                <a:lnTo>
                  <a:pt x="6" y="0"/>
                </a:lnTo>
                <a:lnTo>
                  <a:pt x="0" y="18"/>
                </a:lnTo>
                <a:lnTo>
                  <a:pt x="6" y="42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1350"/>
          </a:p>
        </p:txBody>
      </p:sp>
      <p:sp>
        <p:nvSpPr>
          <p:cNvPr id="193" name="Freeform 417"/>
          <p:cNvSpPr>
            <a:spLocks/>
          </p:cNvSpPr>
          <p:nvPr/>
        </p:nvSpPr>
        <p:spPr bwMode="auto">
          <a:xfrm>
            <a:off x="5655624" y="4379303"/>
            <a:ext cx="72629" cy="82153"/>
          </a:xfrm>
          <a:custGeom>
            <a:avLst/>
            <a:gdLst>
              <a:gd name="T0" fmla="*/ 2147483646 w 72"/>
              <a:gd name="T1" fmla="*/ 2147483646 h 84"/>
              <a:gd name="T2" fmla="*/ 2147483646 w 72"/>
              <a:gd name="T3" fmla="*/ 2147483646 h 84"/>
              <a:gd name="T4" fmla="*/ 2147483646 w 72"/>
              <a:gd name="T5" fmla="*/ 2147483646 h 84"/>
              <a:gd name="T6" fmla="*/ 2147483646 w 72"/>
              <a:gd name="T7" fmla="*/ 2147483646 h 84"/>
              <a:gd name="T8" fmla="*/ 2147483646 w 72"/>
              <a:gd name="T9" fmla="*/ 2147483646 h 84"/>
              <a:gd name="T10" fmla="*/ 2147483646 w 72"/>
              <a:gd name="T11" fmla="*/ 0 h 84"/>
              <a:gd name="T12" fmla="*/ 2147483646 w 72"/>
              <a:gd name="T13" fmla="*/ 2147483646 h 84"/>
              <a:gd name="T14" fmla="*/ 0 w 72"/>
              <a:gd name="T15" fmla="*/ 2147483646 h 84"/>
              <a:gd name="T16" fmla="*/ 2147483646 w 72"/>
              <a:gd name="T17" fmla="*/ 2147483646 h 84"/>
              <a:gd name="T18" fmla="*/ 2147483646 w 72"/>
              <a:gd name="T19" fmla="*/ 2147483646 h 84"/>
              <a:gd name="T20" fmla="*/ 2147483646 w 72"/>
              <a:gd name="T21" fmla="*/ 2147483646 h 84"/>
              <a:gd name="T22" fmla="*/ 2147483646 w 72"/>
              <a:gd name="T23" fmla="*/ 2147483646 h 84"/>
              <a:gd name="T24" fmla="*/ 2147483646 w 72"/>
              <a:gd name="T25" fmla="*/ 2147483646 h 84"/>
              <a:gd name="T26" fmla="*/ 2147483646 w 72"/>
              <a:gd name="T27" fmla="*/ 2147483646 h 8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72" h="84">
                <a:moveTo>
                  <a:pt x="72" y="78"/>
                </a:moveTo>
                <a:lnTo>
                  <a:pt x="72" y="54"/>
                </a:lnTo>
                <a:lnTo>
                  <a:pt x="66" y="30"/>
                </a:lnTo>
                <a:lnTo>
                  <a:pt x="72" y="12"/>
                </a:lnTo>
                <a:lnTo>
                  <a:pt x="24" y="6"/>
                </a:lnTo>
                <a:lnTo>
                  <a:pt x="24" y="0"/>
                </a:lnTo>
                <a:lnTo>
                  <a:pt x="18" y="18"/>
                </a:lnTo>
                <a:lnTo>
                  <a:pt x="0" y="36"/>
                </a:lnTo>
                <a:lnTo>
                  <a:pt x="12" y="60"/>
                </a:lnTo>
                <a:lnTo>
                  <a:pt x="24" y="84"/>
                </a:lnTo>
                <a:lnTo>
                  <a:pt x="30" y="84"/>
                </a:lnTo>
                <a:lnTo>
                  <a:pt x="42" y="78"/>
                </a:lnTo>
                <a:lnTo>
                  <a:pt x="72" y="78"/>
                </a:lnTo>
              </a:path>
            </a:pathLst>
          </a:custGeom>
          <a:solidFill>
            <a:schemeClr val="bg1"/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1350"/>
          </a:p>
        </p:txBody>
      </p:sp>
      <p:sp>
        <p:nvSpPr>
          <p:cNvPr id="194" name="Freeform 418"/>
          <p:cNvSpPr>
            <a:spLocks/>
          </p:cNvSpPr>
          <p:nvPr/>
        </p:nvSpPr>
        <p:spPr bwMode="auto">
          <a:xfrm>
            <a:off x="5382973" y="4270955"/>
            <a:ext cx="250031" cy="210741"/>
          </a:xfrm>
          <a:custGeom>
            <a:avLst/>
            <a:gdLst>
              <a:gd name="T0" fmla="*/ 2147483646 w 43"/>
              <a:gd name="T1" fmla="*/ 2147483646 h 36"/>
              <a:gd name="T2" fmla="*/ 2147483646 w 43"/>
              <a:gd name="T3" fmla="*/ 2147483646 h 36"/>
              <a:gd name="T4" fmla="*/ 2147483646 w 43"/>
              <a:gd name="T5" fmla="*/ 2147483646 h 36"/>
              <a:gd name="T6" fmla="*/ 2147483646 w 43"/>
              <a:gd name="T7" fmla="*/ 2147483646 h 36"/>
              <a:gd name="T8" fmla="*/ 2147483646 w 43"/>
              <a:gd name="T9" fmla="*/ 2147483646 h 36"/>
              <a:gd name="T10" fmla="*/ 2147483646 w 43"/>
              <a:gd name="T11" fmla="*/ 2147483646 h 36"/>
              <a:gd name="T12" fmla="*/ 2147483646 w 43"/>
              <a:gd name="T13" fmla="*/ 2147483646 h 36"/>
              <a:gd name="T14" fmla="*/ 2147483646 w 43"/>
              <a:gd name="T15" fmla="*/ 2147483646 h 36"/>
              <a:gd name="T16" fmla="*/ 2147483646 w 43"/>
              <a:gd name="T17" fmla="*/ 2147483646 h 36"/>
              <a:gd name="T18" fmla="*/ 2147483646 w 43"/>
              <a:gd name="T19" fmla="*/ 2147483646 h 36"/>
              <a:gd name="T20" fmla="*/ 2147483646 w 43"/>
              <a:gd name="T21" fmla="*/ 2147483646 h 36"/>
              <a:gd name="T22" fmla="*/ 2147483646 w 43"/>
              <a:gd name="T23" fmla="*/ 2147483646 h 36"/>
              <a:gd name="T24" fmla="*/ 2147483646 w 43"/>
              <a:gd name="T25" fmla="*/ 2147483646 h 36"/>
              <a:gd name="T26" fmla="*/ 2147483646 w 43"/>
              <a:gd name="T27" fmla="*/ 0 h 36"/>
              <a:gd name="T28" fmla="*/ 2147483646 w 43"/>
              <a:gd name="T29" fmla="*/ 2147483646 h 36"/>
              <a:gd name="T30" fmla="*/ 0 w 43"/>
              <a:gd name="T31" fmla="*/ 2147483646 h 36"/>
              <a:gd name="T32" fmla="*/ 2147483646 w 43"/>
              <a:gd name="T33" fmla="*/ 2147483646 h 36"/>
              <a:gd name="T34" fmla="*/ 2147483646 w 43"/>
              <a:gd name="T35" fmla="*/ 2147483646 h 36"/>
              <a:gd name="T36" fmla="*/ 2147483646 w 43"/>
              <a:gd name="T37" fmla="*/ 2147483646 h 36"/>
              <a:gd name="T38" fmla="*/ 2147483646 w 43"/>
              <a:gd name="T39" fmla="*/ 2147483646 h 36"/>
              <a:gd name="T40" fmla="*/ 2147483646 w 43"/>
              <a:gd name="T41" fmla="*/ 2147483646 h 36"/>
              <a:gd name="T42" fmla="*/ 2147483646 w 43"/>
              <a:gd name="T43" fmla="*/ 2147483646 h 36"/>
              <a:gd name="T44" fmla="*/ 2147483646 w 43"/>
              <a:gd name="T45" fmla="*/ 2147483646 h 36"/>
              <a:gd name="T46" fmla="*/ 2147483646 w 43"/>
              <a:gd name="T47" fmla="*/ 2147483646 h 36"/>
              <a:gd name="T48" fmla="*/ 2147483646 w 43"/>
              <a:gd name="T49" fmla="*/ 2147483646 h 36"/>
              <a:gd name="T50" fmla="*/ 2147483646 w 43"/>
              <a:gd name="T51" fmla="*/ 2147483646 h 36"/>
              <a:gd name="T52" fmla="*/ 2147483646 w 43"/>
              <a:gd name="T53" fmla="*/ 2147483646 h 36"/>
              <a:gd name="T54" fmla="*/ 2147483646 w 43"/>
              <a:gd name="T55" fmla="*/ 2147483646 h 36"/>
              <a:gd name="T56" fmla="*/ 2147483646 w 43"/>
              <a:gd name="T57" fmla="*/ 2147483646 h 36"/>
              <a:gd name="T58" fmla="*/ 2147483646 w 43"/>
              <a:gd name="T59" fmla="*/ 2147483646 h 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3" h="36">
                <a:moveTo>
                  <a:pt x="38" y="21"/>
                </a:moveTo>
                <a:cubicBezTo>
                  <a:pt x="37" y="18"/>
                  <a:pt x="37" y="18"/>
                  <a:pt x="37" y="18"/>
                </a:cubicBezTo>
                <a:cubicBezTo>
                  <a:pt x="39" y="15"/>
                  <a:pt x="39" y="15"/>
                  <a:pt x="39" y="15"/>
                </a:cubicBezTo>
                <a:cubicBezTo>
                  <a:pt x="43" y="11"/>
                  <a:pt x="43" y="11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9" y="10"/>
                  <a:pt x="39" y="10"/>
                  <a:pt x="39" y="10"/>
                </a:cubicBezTo>
                <a:cubicBezTo>
                  <a:pt x="38" y="8"/>
                  <a:pt x="38" y="8"/>
                  <a:pt x="38" y="8"/>
                </a:cubicBezTo>
                <a:cubicBezTo>
                  <a:pt x="32" y="5"/>
                  <a:pt x="32" y="5"/>
                  <a:pt x="32" y="5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2"/>
                  <a:pt x="7" y="3"/>
                  <a:pt x="6" y="3"/>
                </a:cubicBezTo>
                <a:cubicBezTo>
                  <a:pt x="5" y="3"/>
                  <a:pt x="5" y="1"/>
                  <a:pt x="5" y="0"/>
                </a:cubicBezTo>
                <a:cubicBezTo>
                  <a:pt x="1" y="2"/>
                  <a:pt x="1" y="2"/>
                  <a:pt x="1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12" y="19"/>
                  <a:pt x="12" y="19"/>
                  <a:pt x="12" y="19"/>
                </a:cubicBezTo>
                <a:cubicBezTo>
                  <a:pt x="17" y="20"/>
                  <a:pt x="17" y="20"/>
                  <a:pt x="17" y="20"/>
                </a:cubicBezTo>
                <a:cubicBezTo>
                  <a:pt x="16" y="22"/>
                  <a:pt x="16" y="22"/>
                  <a:pt x="16" y="22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21" y="36"/>
                  <a:pt x="21" y="36"/>
                  <a:pt x="21" y="36"/>
                </a:cubicBezTo>
                <a:cubicBezTo>
                  <a:pt x="30" y="33"/>
                  <a:pt x="30" y="33"/>
                  <a:pt x="30" y="33"/>
                </a:cubicBezTo>
                <a:cubicBezTo>
                  <a:pt x="29" y="30"/>
                  <a:pt x="29" y="30"/>
                  <a:pt x="29" y="30"/>
                </a:cubicBezTo>
                <a:cubicBezTo>
                  <a:pt x="26" y="25"/>
                  <a:pt x="26" y="25"/>
                  <a:pt x="26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9" y="23"/>
                  <a:pt x="39" y="23"/>
                  <a:pt x="39" y="23"/>
                </a:cubicBezTo>
                <a:cubicBezTo>
                  <a:pt x="38" y="21"/>
                  <a:pt x="38" y="21"/>
                  <a:pt x="38" y="21"/>
                </a:cubicBezTo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95" name="Freeform 421"/>
          <p:cNvSpPr>
            <a:spLocks/>
          </p:cNvSpPr>
          <p:nvPr/>
        </p:nvSpPr>
        <p:spPr bwMode="auto">
          <a:xfrm>
            <a:off x="5241286" y="4457884"/>
            <a:ext cx="101204" cy="111919"/>
          </a:xfrm>
          <a:custGeom>
            <a:avLst/>
            <a:gdLst>
              <a:gd name="T0" fmla="*/ 2147483646 w 102"/>
              <a:gd name="T1" fmla="*/ 2147483646 h 114"/>
              <a:gd name="T2" fmla="*/ 2147483646 w 102"/>
              <a:gd name="T3" fmla="*/ 2147483646 h 114"/>
              <a:gd name="T4" fmla="*/ 2147483646 w 102"/>
              <a:gd name="T5" fmla="*/ 2147483646 h 114"/>
              <a:gd name="T6" fmla="*/ 2147483646 w 102"/>
              <a:gd name="T7" fmla="*/ 2147483646 h 114"/>
              <a:gd name="T8" fmla="*/ 2147483646 w 102"/>
              <a:gd name="T9" fmla="*/ 2147483646 h 114"/>
              <a:gd name="T10" fmla="*/ 2147483646 w 102"/>
              <a:gd name="T11" fmla="*/ 2147483646 h 114"/>
              <a:gd name="T12" fmla="*/ 2147483646 w 102"/>
              <a:gd name="T13" fmla="*/ 0 h 114"/>
              <a:gd name="T14" fmla="*/ 2147483646 w 102"/>
              <a:gd name="T15" fmla="*/ 2147483646 h 114"/>
              <a:gd name="T16" fmla="*/ 0 w 102"/>
              <a:gd name="T17" fmla="*/ 2147483646 h 114"/>
              <a:gd name="T18" fmla="*/ 2147483646 w 102"/>
              <a:gd name="T19" fmla="*/ 2147483646 h 114"/>
              <a:gd name="T20" fmla="*/ 0 w 102"/>
              <a:gd name="T21" fmla="*/ 2147483646 h 114"/>
              <a:gd name="T22" fmla="*/ 2147483646 w 102"/>
              <a:gd name="T23" fmla="*/ 2147483646 h 114"/>
              <a:gd name="T24" fmla="*/ 2147483646 w 102"/>
              <a:gd name="T25" fmla="*/ 2147483646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2" h="114">
                <a:moveTo>
                  <a:pt x="24" y="114"/>
                </a:moveTo>
                <a:lnTo>
                  <a:pt x="48" y="90"/>
                </a:lnTo>
                <a:lnTo>
                  <a:pt x="66" y="84"/>
                </a:lnTo>
                <a:lnTo>
                  <a:pt x="90" y="60"/>
                </a:lnTo>
                <a:lnTo>
                  <a:pt x="102" y="36"/>
                </a:lnTo>
                <a:lnTo>
                  <a:pt x="78" y="18"/>
                </a:lnTo>
                <a:lnTo>
                  <a:pt x="30" y="0"/>
                </a:lnTo>
                <a:lnTo>
                  <a:pt x="24" y="12"/>
                </a:lnTo>
                <a:lnTo>
                  <a:pt x="0" y="66"/>
                </a:lnTo>
                <a:lnTo>
                  <a:pt x="12" y="90"/>
                </a:lnTo>
                <a:lnTo>
                  <a:pt x="0" y="96"/>
                </a:lnTo>
                <a:lnTo>
                  <a:pt x="6" y="108"/>
                </a:lnTo>
                <a:lnTo>
                  <a:pt x="24" y="11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96" name="Freeform 263"/>
          <p:cNvSpPr>
            <a:spLocks/>
          </p:cNvSpPr>
          <p:nvPr/>
        </p:nvSpPr>
        <p:spPr bwMode="auto">
          <a:xfrm>
            <a:off x="7016509" y="3212490"/>
            <a:ext cx="36909" cy="72628"/>
          </a:xfrm>
          <a:custGeom>
            <a:avLst/>
            <a:gdLst>
              <a:gd name="T0" fmla="*/ 0 w 429209"/>
              <a:gd name="T1" fmla="*/ 2 h 839755"/>
              <a:gd name="T2" fmla="*/ 0 w 429209"/>
              <a:gd name="T3" fmla="*/ 1 h 839755"/>
              <a:gd name="T4" fmla="*/ 0 w 429209"/>
              <a:gd name="T5" fmla="*/ 1 h 839755"/>
              <a:gd name="T6" fmla="*/ 0 w 429209"/>
              <a:gd name="T7" fmla="*/ 0 h 839755"/>
              <a:gd name="T8" fmla="*/ 1 w 429209"/>
              <a:gd name="T9" fmla="*/ 0 h 839755"/>
              <a:gd name="T10" fmla="*/ 1 w 429209"/>
              <a:gd name="T11" fmla="*/ 0 h 839755"/>
              <a:gd name="T12" fmla="*/ 1 w 429209"/>
              <a:gd name="T13" fmla="*/ 1 h 839755"/>
              <a:gd name="T14" fmla="*/ 1 w 429209"/>
              <a:gd name="T15" fmla="*/ 1 h 839755"/>
              <a:gd name="T16" fmla="*/ 0 w 429209"/>
              <a:gd name="T17" fmla="*/ 1 h 839755"/>
              <a:gd name="T18" fmla="*/ 0 w 429209"/>
              <a:gd name="T19" fmla="*/ 2 h 839755"/>
              <a:gd name="T20" fmla="*/ 0 w 429209"/>
              <a:gd name="T21" fmla="*/ 2 h 839755"/>
              <a:gd name="T22" fmla="*/ 0 w 429209"/>
              <a:gd name="T23" fmla="*/ 2 h 8397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29209" h="839755">
                <a:moveTo>
                  <a:pt x="53214" y="797282"/>
                </a:moveTo>
                <a:cubicBezTo>
                  <a:pt x="54137" y="718133"/>
                  <a:pt x="55061" y="638985"/>
                  <a:pt x="55984" y="559836"/>
                </a:cubicBezTo>
                <a:lnTo>
                  <a:pt x="0" y="522514"/>
                </a:lnTo>
                <a:lnTo>
                  <a:pt x="111968" y="130628"/>
                </a:lnTo>
                <a:lnTo>
                  <a:pt x="261258" y="130628"/>
                </a:lnTo>
                <a:lnTo>
                  <a:pt x="391886" y="0"/>
                </a:lnTo>
                <a:lnTo>
                  <a:pt x="410547" y="261257"/>
                </a:lnTo>
                <a:lnTo>
                  <a:pt x="429209" y="410547"/>
                </a:lnTo>
                <a:lnTo>
                  <a:pt x="223935" y="634481"/>
                </a:lnTo>
                <a:lnTo>
                  <a:pt x="223935" y="839755"/>
                </a:lnTo>
                <a:lnTo>
                  <a:pt x="111968" y="783771"/>
                </a:lnTo>
                <a:lnTo>
                  <a:pt x="53214" y="797282"/>
                </a:lnTo>
                <a:close/>
              </a:path>
            </a:pathLst>
          </a:custGeom>
          <a:solidFill>
            <a:srgbClr val="DDDDDD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97" name="Freeform 295"/>
          <p:cNvSpPr>
            <a:spLocks/>
          </p:cNvSpPr>
          <p:nvPr/>
        </p:nvSpPr>
        <p:spPr bwMode="auto">
          <a:xfrm>
            <a:off x="7963055" y="3726839"/>
            <a:ext cx="328613" cy="313134"/>
          </a:xfrm>
          <a:custGeom>
            <a:avLst/>
            <a:gdLst>
              <a:gd name="T0" fmla="*/ 2147483646 w 10944"/>
              <a:gd name="T1" fmla="*/ 2147483646 h 10652"/>
              <a:gd name="T2" fmla="*/ 2147483646 w 10944"/>
              <a:gd name="T3" fmla="*/ 2147483646 h 10652"/>
              <a:gd name="T4" fmla="*/ 2147483646 w 10944"/>
              <a:gd name="T5" fmla="*/ 2147483646 h 10652"/>
              <a:gd name="T6" fmla="*/ 2147483646 w 10944"/>
              <a:gd name="T7" fmla="*/ 2147483646 h 10652"/>
              <a:gd name="T8" fmla="*/ 2147483646 w 10944"/>
              <a:gd name="T9" fmla="*/ 2147483646 h 10652"/>
              <a:gd name="T10" fmla="*/ 2147483646 w 10944"/>
              <a:gd name="T11" fmla="*/ 2147483646 h 10652"/>
              <a:gd name="T12" fmla="*/ 2147483646 w 10944"/>
              <a:gd name="T13" fmla="*/ 2147483646 h 10652"/>
              <a:gd name="T14" fmla="*/ 2147483646 w 10944"/>
              <a:gd name="T15" fmla="*/ 2147483646 h 10652"/>
              <a:gd name="T16" fmla="*/ 2147483646 w 10944"/>
              <a:gd name="T17" fmla="*/ 2147483646 h 10652"/>
              <a:gd name="T18" fmla="*/ 2147483646 w 10944"/>
              <a:gd name="T19" fmla="*/ 2147483646 h 10652"/>
              <a:gd name="T20" fmla="*/ 2147483646 w 10944"/>
              <a:gd name="T21" fmla="*/ 2147483646 h 10652"/>
              <a:gd name="T22" fmla="*/ 2147483646 w 10944"/>
              <a:gd name="T23" fmla="*/ 1997793352 h 10652"/>
              <a:gd name="T24" fmla="*/ 2147483646 w 10944"/>
              <a:gd name="T25" fmla="*/ 1101535252 h 10652"/>
              <a:gd name="T26" fmla="*/ 2147483646 w 10944"/>
              <a:gd name="T27" fmla="*/ 422176360 h 10652"/>
              <a:gd name="T28" fmla="*/ 2147483646 w 10944"/>
              <a:gd name="T29" fmla="*/ 2348995 h 10652"/>
              <a:gd name="T30" fmla="*/ 2147483646 w 10944"/>
              <a:gd name="T31" fmla="*/ 558986835 h 10652"/>
              <a:gd name="T32" fmla="*/ 2147483646 w 10944"/>
              <a:gd name="T33" fmla="*/ 620348125 h 10652"/>
              <a:gd name="T34" fmla="*/ 2147483646 w 10944"/>
              <a:gd name="T35" fmla="*/ 1351552467 h 10652"/>
              <a:gd name="T36" fmla="*/ 2147483646 w 10944"/>
              <a:gd name="T37" fmla="*/ 2147483646 h 10652"/>
              <a:gd name="T38" fmla="*/ 2147483646 w 10944"/>
              <a:gd name="T39" fmla="*/ 2147483646 h 10652"/>
              <a:gd name="T40" fmla="*/ 2147483646 w 10944"/>
              <a:gd name="T41" fmla="*/ 2147483646 h 10652"/>
              <a:gd name="T42" fmla="*/ 2147483646 w 10944"/>
              <a:gd name="T43" fmla="*/ 2147483646 h 10652"/>
              <a:gd name="T44" fmla="*/ 2147483646 w 10944"/>
              <a:gd name="T45" fmla="*/ 2147483646 h 10652"/>
              <a:gd name="T46" fmla="*/ 2147483646 w 10944"/>
              <a:gd name="T47" fmla="*/ 2147483646 h 10652"/>
              <a:gd name="T48" fmla="*/ 2147483646 w 10944"/>
              <a:gd name="T49" fmla="*/ 2147483646 h 10652"/>
              <a:gd name="T50" fmla="*/ 2147483646 w 10944"/>
              <a:gd name="T51" fmla="*/ 2147483646 h 10652"/>
              <a:gd name="T52" fmla="*/ 2147483646 w 10944"/>
              <a:gd name="T53" fmla="*/ 2147483646 h 10652"/>
              <a:gd name="T54" fmla="*/ 434246325 w 10944"/>
              <a:gd name="T55" fmla="*/ 2147483646 h 10652"/>
              <a:gd name="T56" fmla="*/ 1801221118 w 10944"/>
              <a:gd name="T57" fmla="*/ 2147483646 h 10652"/>
              <a:gd name="T58" fmla="*/ 2147483646 w 10944"/>
              <a:gd name="T59" fmla="*/ 2147483646 h 10652"/>
              <a:gd name="T60" fmla="*/ 2147483646 w 10944"/>
              <a:gd name="T61" fmla="*/ 2147483646 h 10652"/>
              <a:gd name="T62" fmla="*/ 2147483646 w 10944"/>
              <a:gd name="T63" fmla="*/ 2147483646 h 10652"/>
              <a:gd name="T64" fmla="*/ 2147483646 w 10944"/>
              <a:gd name="T65" fmla="*/ 2147483646 h 10652"/>
              <a:gd name="T66" fmla="*/ 827358637 w 10944"/>
              <a:gd name="T67" fmla="*/ 2147483646 h 10652"/>
              <a:gd name="T68" fmla="*/ 1202504557 w 10944"/>
              <a:gd name="T69" fmla="*/ 2147483646 h 10652"/>
              <a:gd name="T70" fmla="*/ 2147483646 w 10944"/>
              <a:gd name="T71" fmla="*/ 2147483646 h 10652"/>
              <a:gd name="T72" fmla="*/ 2147483646 w 10944"/>
              <a:gd name="T73" fmla="*/ 2147483646 h 10652"/>
              <a:gd name="T74" fmla="*/ 2147483646 w 10944"/>
              <a:gd name="T75" fmla="*/ 2147483646 h 1065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0944" h="10652">
                <a:moveTo>
                  <a:pt x="7267" y="10169"/>
                </a:moveTo>
                <a:cubicBezTo>
                  <a:pt x="7552" y="10018"/>
                  <a:pt x="8071" y="10028"/>
                  <a:pt x="8061" y="9685"/>
                </a:cubicBezTo>
                <a:cubicBezTo>
                  <a:pt x="8051" y="9342"/>
                  <a:pt x="7322" y="8474"/>
                  <a:pt x="7207" y="8110"/>
                </a:cubicBezTo>
                <a:cubicBezTo>
                  <a:pt x="7092" y="7746"/>
                  <a:pt x="7292" y="7666"/>
                  <a:pt x="7371" y="7500"/>
                </a:cubicBezTo>
                <a:cubicBezTo>
                  <a:pt x="7450" y="7334"/>
                  <a:pt x="7495" y="7193"/>
                  <a:pt x="7679" y="7116"/>
                </a:cubicBezTo>
                <a:cubicBezTo>
                  <a:pt x="7863" y="7039"/>
                  <a:pt x="8176" y="7379"/>
                  <a:pt x="8474" y="7039"/>
                </a:cubicBezTo>
                <a:cubicBezTo>
                  <a:pt x="8772" y="6699"/>
                  <a:pt x="9211" y="5615"/>
                  <a:pt x="9468" y="5078"/>
                </a:cubicBezTo>
                <a:cubicBezTo>
                  <a:pt x="9725" y="4541"/>
                  <a:pt x="9869" y="4241"/>
                  <a:pt x="10017" y="3816"/>
                </a:cubicBezTo>
                <a:cubicBezTo>
                  <a:pt x="10165" y="3391"/>
                  <a:pt x="10406" y="2817"/>
                  <a:pt x="10355" y="2527"/>
                </a:cubicBezTo>
                <a:cubicBezTo>
                  <a:pt x="10304" y="2237"/>
                  <a:pt x="9687" y="2325"/>
                  <a:pt x="9713" y="2075"/>
                </a:cubicBezTo>
                <a:cubicBezTo>
                  <a:pt x="9740" y="1811"/>
                  <a:pt x="9649" y="1164"/>
                  <a:pt x="9789" y="1129"/>
                </a:cubicBezTo>
                <a:cubicBezTo>
                  <a:pt x="10290" y="1004"/>
                  <a:pt x="10747" y="957"/>
                  <a:pt x="10897" y="847"/>
                </a:cubicBezTo>
                <a:cubicBezTo>
                  <a:pt x="11047" y="737"/>
                  <a:pt x="10802" y="578"/>
                  <a:pt x="10692" y="467"/>
                </a:cubicBezTo>
                <a:cubicBezTo>
                  <a:pt x="10582" y="356"/>
                  <a:pt x="10409" y="257"/>
                  <a:pt x="10234" y="179"/>
                </a:cubicBezTo>
                <a:cubicBezTo>
                  <a:pt x="10060" y="102"/>
                  <a:pt x="9954" y="-9"/>
                  <a:pt x="9646" y="1"/>
                </a:cubicBezTo>
                <a:cubicBezTo>
                  <a:pt x="9341" y="11"/>
                  <a:pt x="8705" y="193"/>
                  <a:pt x="8396" y="237"/>
                </a:cubicBezTo>
                <a:cubicBezTo>
                  <a:pt x="8087" y="279"/>
                  <a:pt x="8007" y="208"/>
                  <a:pt x="7788" y="263"/>
                </a:cubicBezTo>
                <a:cubicBezTo>
                  <a:pt x="7570" y="320"/>
                  <a:pt x="7301" y="573"/>
                  <a:pt x="7086" y="573"/>
                </a:cubicBezTo>
                <a:cubicBezTo>
                  <a:pt x="7035" y="922"/>
                  <a:pt x="6959" y="1372"/>
                  <a:pt x="6933" y="1623"/>
                </a:cubicBezTo>
                <a:cubicBezTo>
                  <a:pt x="6907" y="1873"/>
                  <a:pt x="6933" y="1924"/>
                  <a:pt x="6933" y="2075"/>
                </a:cubicBezTo>
                <a:cubicBezTo>
                  <a:pt x="6861" y="2150"/>
                  <a:pt x="6794" y="2133"/>
                  <a:pt x="6718" y="2301"/>
                </a:cubicBezTo>
                <a:cubicBezTo>
                  <a:pt x="6642" y="2469"/>
                  <a:pt x="6556" y="2823"/>
                  <a:pt x="6475" y="3084"/>
                </a:cubicBezTo>
                <a:cubicBezTo>
                  <a:pt x="6475" y="3084"/>
                  <a:pt x="5537" y="3490"/>
                  <a:pt x="5221" y="3661"/>
                </a:cubicBezTo>
                <a:cubicBezTo>
                  <a:pt x="4905" y="3832"/>
                  <a:pt x="4793" y="3888"/>
                  <a:pt x="4580" y="4113"/>
                </a:cubicBezTo>
                <a:cubicBezTo>
                  <a:pt x="4366" y="4338"/>
                  <a:pt x="3937" y="5012"/>
                  <a:pt x="3937" y="5012"/>
                </a:cubicBezTo>
                <a:cubicBezTo>
                  <a:pt x="3937" y="5012"/>
                  <a:pt x="3074" y="5037"/>
                  <a:pt x="2655" y="5245"/>
                </a:cubicBezTo>
                <a:cubicBezTo>
                  <a:pt x="2236" y="5453"/>
                  <a:pt x="1833" y="6101"/>
                  <a:pt x="1419" y="6260"/>
                </a:cubicBezTo>
                <a:cubicBezTo>
                  <a:pt x="1005" y="6419"/>
                  <a:pt x="289" y="6073"/>
                  <a:pt x="169" y="6198"/>
                </a:cubicBezTo>
                <a:cubicBezTo>
                  <a:pt x="49" y="6323"/>
                  <a:pt x="507" y="6820"/>
                  <a:pt x="701" y="7008"/>
                </a:cubicBezTo>
                <a:cubicBezTo>
                  <a:pt x="895" y="7196"/>
                  <a:pt x="1223" y="7217"/>
                  <a:pt x="1331" y="7324"/>
                </a:cubicBezTo>
                <a:cubicBezTo>
                  <a:pt x="1439" y="7431"/>
                  <a:pt x="1341" y="7543"/>
                  <a:pt x="1348" y="7649"/>
                </a:cubicBezTo>
                <a:cubicBezTo>
                  <a:pt x="1355" y="7755"/>
                  <a:pt x="1428" y="7881"/>
                  <a:pt x="1372" y="7962"/>
                </a:cubicBezTo>
                <a:cubicBezTo>
                  <a:pt x="1316" y="8043"/>
                  <a:pt x="1188" y="8009"/>
                  <a:pt x="1013" y="8134"/>
                </a:cubicBezTo>
                <a:cubicBezTo>
                  <a:pt x="838" y="8259"/>
                  <a:pt x="295" y="8195"/>
                  <a:pt x="322" y="8711"/>
                </a:cubicBezTo>
                <a:cubicBezTo>
                  <a:pt x="331" y="8882"/>
                  <a:pt x="-498" y="8858"/>
                  <a:pt x="468" y="9181"/>
                </a:cubicBezTo>
                <a:cubicBezTo>
                  <a:pt x="1434" y="9504"/>
                  <a:pt x="5678" y="9982"/>
                  <a:pt x="6120" y="10652"/>
                </a:cubicBezTo>
                <a:lnTo>
                  <a:pt x="6381" y="10504"/>
                </a:lnTo>
                <a:lnTo>
                  <a:pt x="7267" y="10169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98" name="Freeform 296"/>
          <p:cNvSpPr>
            <a:spLocks/>
          </p:cNvSpPr>
          <p:nvPr/>
        </p:nvSpPr>
        <p:spPr bwMode="auto">
          <a:xfrm>
            <a:off x="8146411" y="3730411"/>
            <a:ext cx="547688" cy="667941"/>
          </a:xfrm>
          <a:custGeom>
            <a:avLst/>
            <a:gdLst>
              <a:gd name="T0" fmla="*/ 43475790 w 10736"/>
              <a:gd name="T1" fmla="*/ 36857519 h 10000"/>
              <a:gd name="T2" fmla="*/ 44151285 w 10736"/>
              <a:gd name="T3" fmla="*/ 41259517 h 10000"/>
              <a:gd name="T4" fmla="*/ 49670740 w 10736"/>
              <a:gd name="T5" fmla="*/ 32122440 h 10000"/>
              <a:gd name="T6" fmla="*/ 49009121 w 10736"/>
              <a:gd name="T7" fmla="*/ 26808391 h 10000"/>
              <a:gd name="T8" fmla="*/ 46520040 w 10736"/>
              <a:gd name="T9" fmla="*/ 22128796 h 10000"/>
              <a:gd name="T10" fmla="*/ 41986042 w 10736"/>
              <a:gd name="T11" fmla="*/ 20145902 h 10000"/>
              <a:gd name="T12" fmla="*/ 40681305 w 10736"/>
              <a:gd name="T13" fmla="*/ 25642433 h 10000"/>
              <a:gd name="T14" fmla="*/ 39034298 w 10736"/>
              <a:gd name="T15" fmla="*/ 27434920 h 10000"/>
              <a:gd name="T16" fmla="*/ 38224602 w 10736"/>
              <a:gd name="T17" fmla="*/ 24976184 h 10000"/>
              <a:gd name="T18" fmla="*/ 33561028 w 10736"/>
              <a:gd name="T19" fmla="*/ 24999963 h 10000"/>
              <a:gd name="T20" fmla="*/ 31497609 w 10736"/>
              <a:gd name="T21" fmla="*/ 27506345 h 10000"/>
              <a:gd name="T22" fmla="*/ 28397787 w 10736"/>
              <a:gd name="T23" fmla="*/ 26673556 h 10000"/>
              <a:gd name="T24" fmla="*/ 19616626 w 10736"/>
              <a:gd name="T25" fmla="*/ 21668808 h 10000"/>
              <a:gd name="T26" fmla="*/ 18584917 w 10736"/>
              <a:gd name="T27" fmla="*/ 14998393 h 10000"/>
              <a:gd name="T28" fmla="*/ 18584917 w 10736"/>
              <a:gd name="T29" fmla="*/ 9168782 h 10000"/>
              <a:gd name="T30" fmla="*/ 19584249 w 10736"/>
              <a:gd name="T31" fmla="*/ 4766783 h 10000"/>
              <a:gd name="T32" fmla="*/ 16521430 w 10736"/>
              <a:gd name="T33" fmla="*/ 0 h 10000"/>
              <a:gd name="T34" fmla="*/ 14971553 w 10736"/>
              <a:gd name="T35" fmla="*/ 832789 h 10000"/>
              <a:gd name="T36" fmla="*/ 9808313 w 10736"/>
              <a:gd name="T37" fmla="*/ 3331244 h 10000"/>
              <a:gd name="T38" fmla="*/ 11358190 w 10736"/>
              <a:gd name="T39" fmla="*/ 9168782 h 10000"/>
              <a:gd name="T40" fmla="*/ 9294771 w 10736"/>
              <a:gd name="T41" fmla="*/ 16671985 h 10000"/>
              <a:gd name="T42" fmla="*/ 4131531 w 10736"/>
              <a:gd name="T43" fmla="*/ 24167174 h 10000"/>
              <a:gd name="T44" fmla="*/ 3613364 w 10736"/>
              <a:gd name="T45" fmla="*/ 30004711 h 10000"/>
              <a:gd name="T46" fmla="*/ 3099821 w 10736"/>
              <a:gd name="T47" fmla="*/ 35001533 h 10000"/>
              <a:gd name="T48" fmla="*/ 0 w 10736"/>
              <a:gd name="T49" fmla="*/ 36667200 h 10000"/>
              <a:gd name="T50" fmla="*/ 3613364 w 10736"/>
              <a:gd name="T51" fmla="*/ 44170315 h 10000"/>
              <a:gd name="T52" fmla="*/ 7740201 w 10736"/>
              <a:gd name="T53" fmla="*/ 56670341 h 10000"/>
              <a:gd name="T54" fmla="*/ 11871732 w 10736"/>
              <a:gd name="T55" fmla="*/ 70978706 h 10000"/>
              <a:gd name="T56" fmla="*/ 14971553 w 10736"/>
              <a:gd name="T57" fmla="*/ 79314699 h 10000"/>
              <a:gd name="T58" fmla="*/ 18584917 w 10736"/>
              <a:gd name="T59" fmla="*/ 72644373 h 10000"/>
              <a:gd name="T60" fmla="*/ 19616626 w 10736"/>
              <a:gd name="T61" fmla="*/ 63483517 h 10000"/>
              <a:gd name="T62" fmla="*/ 23748157 w 10736"/>
              <a:gd name="T63" fmla="*/ 53339096 h 10000"/>
              <a:gd name="T64" fmla="*/ 30715733 w 10736"/>
              <a:gd name="T65" fmla="*/ 46597345 h 10000"/>
              <a:gd name="T66" fmla="*/ 37299342 w 10736"/>
              <a:gd name="T67" fmla="*/ 42084380 h 10000"/>
              <a:gd name="T68" fmla="*/ 36799675 w 10736"/>
              <a:gd name="T69" fmla="*/ 34842920 h 10000"/>
              <a:gd name="T70" fmla="*/ 38913972 w 10736"/>
              <a:gd name="T71" fmla="*/ 33534290 h 1000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0736" h="10000">
                <a:moveTo>
                  <a:pt x="8784" y="4472"/>
                </a:moveTo>
                <a:cubicBezTo>
                  <a:pt x="8948" y="4542"/>
                  <a:pt x="9262" y="4499"/>
                  <a:pt x="9397" y="4647"/>
                </a:cubicBezTo>
                <a:cubicBezTo>
                  <a:pt x="9282" y="4891"/>
                  <a:pt x="9246" y="4846"/>
                  <a:pt x="9150" y="5059"/>
                </a:cubicBezTo>
                <a:cubicBezTo>
                  <a:pt x="9278" y="5100"/>
                  <a:pt x="9553" y="5244"/>
                  <a:pt x="9543" y="5202"/>
                </a:cubicBezTo>
                <a:cubicBezTo>
                  <a:pt x="9555" y="5140"/>
                  <a:pt x="9941" y="4675"/>
                  <a:pt x="9949" y="4570"/>
                </a:cubicBezTo>
                <a:cubicBezTo>
                  <a:pt x="10062" y="4506"/>
                  <a:pt x="10576" y="4087"/>
                  <a:pt x="10736" y="4050"/>
                </a:cubicBezTo>
                <a:lnTo>
                  <a:pt x="10429" y="3991"/>
                </a:lnTo>
                <a:cubicBezTo>
                  <a:pt x="10556" y="3858"/>
                  <a:pt x="10557" y="3689"/>
                  <a:pt x="10593" y="3380"/>
                </a:cubicBezTo>
                <a:cubicBezTo>
                  <a:pt x="10678" y="3109"/>
                  <a:pt x="10563" y="3146"/>
                  <a:pt x="10508" y="3001"/>
                </a:cubicBezTo>
                <a:cubicBezTo>
                  <a:pt x="10453" y="2856"/>
                  <a:pt x="10430" y="2809"/>
                  <a:pt x="10055" y="2790"/>
                </a:cubicBezTo>
                <a:cubicBezTo>
                  <a:pt x="9757" y="2713"/>
                  <a:pt x="9789" y="2667"/>
                  <a:pt x="9600" y="2544"/>
                </a:cubicBezTo>
                <a:lnTo>
                  <a:pt x="9075" y="2540"/>
                </a:lnTo>
                <a:cubicBezTo>
                  <a:pt x="8904" y="2631"/>
                  <a:pt x="8281" y="3056"/>
                  <a:pt x="8247" y="3163"/>
                </a:cubicBezTo>
                <a:cubicBezTo>
                  <a:pt x="8213" y="3270"/>
                  <a:pt x="8677" y="3148"/>
                  <a:pt x="8793" y="3233"/>
                </a:cubicBezTo>
                <a:cubicBezTo>
                  <a:pt x="8909" y="3318"/>
                  <a:pt x="8879" y="3366"/>
                  <a:pt x="8859" y="3438"/>
                </a:cubicBezTo>
                <a:lnTo>
                  <a:pt x="8437" y="3459"/>
                </a:lnTo>
                <a:cubicBezTo>
                  <a:pt x="8303" y="3436"/>
                  <a:pt x="8184" y="3409"/>
                  <a:pt x="8149" y="3340"/>
                </a:cubicBezTo>
                <a:lnTo>
                  <a:pt x="8262" y="3149"/>
                </a:lnTo>
                <a:lnTo>
                  <a:pt x="7715" y="3110"/>
                </a:lnTo>
                <a:lnTo>
                  <a:pt x="7254" y="3152"/>
                </a:lnTo>
                <a:lnTo>
                  <a:pt x="7031" y="3152"/>
                </a:lnTo>
                <a:lnTo>
                  <a:pt x="6808" y="3468"/>
                </a:lnTo>
                <a:lnTo>
                  <a:pt x="6584" y="3468"/>
                </a:lnTo>
                <a:lnTo>
                  <a:pt x="6138" y="3363"/>
                </a:lnTo>
                <a:lnTo>
                  <a:pt x="5357" y="3257"/>
                </a:lnTo>
                <a:lnTo>
                  <a:pt x="4240" y="2732"/>
                </a:lnTo>
                <a:lnTo>
                  <a:pt x="4575" y="2102"/>
                </a:lnTo>
                <a:lnTo>
                  <a:pt x="4017" y="1891"/>
                </a:lnTo>
                <a:lnTo>
                  <a:pt x="3794" y="1471"/>
                </a:lnTo>
                <a:lnTo>
                  <a:pt x="4017" y="1156"/>
                </a:lnTo>
                <a:cubicBezTo>
                  <a:pt x="3980" y="1051"/>
                  <a:pt x="4011" y="999"/>
                  <a:pt x="3974" y="894"/>
                </a:cubicBezTo>
                <a:lnTo>
                  <a:pt x="4233" y="601"/>
                </a:lnTo>
                <a:cubicBezTo>
                  <a:pt x="4235" y="401"/>
                  <a:pt x="4238" y="200"/>
                  <a:pt x="4240" y="0"/>
                </a:cubicBezTo>
                <a:lnTo>
                  <a:pt x="3571" y="0"/>
                </a:lnTo>
                <a:lnTo>
                  <a:pt x="3125" y="0"/>
                </a:lnTo>
                <a:lnTo>
                  <a:pt x="3236" y="105"/>
                </a:lnTo>
                <a:lnTo>
                  <a:pt x="3348" y="210"/>
                </a:lnTo>
                <a:lnTo>
                  <a:pt x="2120" y="420"/>
                </a:lnTo>
                <a:lnTo>
                  <a:pt x="2120" y="946"/>
                </a:lnTo>
                <a:lnTo>
                  <a:pt x="2455" y="1156"/>
                </a:lnTo>
                <a:cubicBezTo>
                  <a:pt x="2381" y="1331"/>
                  <a:pt x="2306" y="1506"/>
                  <a:pt x="2232" y="1681"/>
                </a:cubicBezTo>
                <a:lnTo>
                  <a:pt x="2009" y="2102"/>
                </a:lnTo>
                <a:lnTo>
                  <a:pt x="1339" y="3047"/>
                </a:lnTo>
                <a:lnTo>
                  <a:pt x="893" y="3047"/>
                </a:lnTo>
                <a:lnTo>
                  <a:pt x="557" y="3363"/>
                </a:lnTo>
                <a:lnTo>
                  <a:pt x="781" y="3783"/>
                </a:lnTo>
                <a:lnTo>
                  <a:pt x="1116" y="4203"/>
                </a:lnTo>
                <a:lnTo>
                  <a:pt x="670" y="4413"/>
                </a:lnTo>
                <a:lnTo>
                  <a:pt x="223" y="4518"/>
                </a:lnTo>
                <a:lnTo>
                  <a:pt x="0" y="4623"/>
                </a:lnTo>
                <a:lnTo>
                  <a:pt x="446" y="5149"/>
                </a:lnTo>
                <a:lnTo>
                  <a:pt x="781" y="5569"/>
                </a:lnTo>
                <a:lnTo>
                  <a:pt x="1450" y="5149"/>
                </a:lnTo>
                <a:cubicBezTo>
                  <a:pt x="1524" y="5814"/>
                  <a:pt x="1599" y="6480"/>
                  <a:pt x="1673" y="7145"/>
                </a:cubicBezTo>
                <a:lnTo>
                  <a:pt x="2009" y="8004"/>
                </a:lnTo>
                <a:lnTo>
                  <a:pt x="2566" y="8949"/>
                </a:lnTo>
                <a:lnTo>
                  <a:pt x="2901" y="9475"/>
                </a:lnTo>
                <a:lnTo>
                  <a:pt x="3236" y="10000"/>
                </a:lnTo>
                <a:lnTo>
                  <a:pt x="3571" y="9685"/>
                </a:lnTo>
                <a:lnTo>
                  <a:pt x="4017" y="9159"/>
                </a:lnTo>
                <a:lnTo>
                  <a:pt x="4128" y="8739"/>
                </a:lnTo>
                <a:cubicBezTo>
                  <a:pt x="4165" y="8494"/>
                  <a:pt x="4203" y="8249"/>
                  <a:pt x="4240" y="8004"/>
                </a:cubicBezTo>
                <a:cubicBezTo>
                  <a:pt x="4277" y="7788"/>
                  <a:pt x="4315" y="7572"/>
                  <a:pt x="4352" y="7356"/>
                </a:cubicBezTo>
                <a:lnTo>
                  <a:pt x="5133" y="6725"/>
                </a:lnTo>
                <a:lnTo>
                  <a:pt x="5915" y="6200"/>
                </a:lnTo>
                <a:lnTo>
                  <a:pt x="6639" y="5875"/>
                </a:lnTo>
                <a:cubicBezTo>
                  <a:pt x="6658" y="5668"/>
                  <a:pt x="7156" y="5557"/>
                  <a:pt x="7176" y="5350"/>
                </a:cubicBezTo>
                <a:cubicBezTo>
                  <a:pt x="7217" y="5258"/>
                  <a:pt x="8021" y="5398"/>
                  <a:pt x="8062" y="5306"/>
                </a:cubicBezTo>
                <a:cubicBezTo>
                  <a:pt x="7988" y="5026"/>
                  <a:pt x="7935" y="4864"/>
                  <a:pt x="7861" y="4584"/>
                </a:cubicBezTo>
                <a:cubicBezTo>
                  <a:pt x="7833" y="4487"/>
                  <a:pt x="7982" y="4490"/>
                  <a:pt x="7954" y="4393"/>
                </a:cubicBezTo>
                <a:cubicBezTo>
                  <a:pt x="7982" y="4385"/>
                  <a:pt x="8059" y="4243"/>
                  <a:pt x="8087" y="4235"/>
                </a:cubicBezTo>
                <a:cubicBezTo>
                  <a:pt x="8120" y="4206"/>
                  <a:pt x="8344" y="4234"/>
                  <a:pt x="8411" y="4228"/>
                </a:cubicBezTo>
                <a:cubicBezTo>
                  <a:pt x="8478" y="4222"/>
                  <a:pt x="8620" y="4402"/>
                  <a:pt x="8784" y="4472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199" name="Freeform 297"/>
          <p:cNvSpPr>
            <a:spLocks/>
          </p:cNvSpPr>
          <p:nvPr/>
        </p:nvSpPr>
        <p:spPr bwMode="auto">
          <a:xfrm>
            <a:off x="7949959" y="3706598"/>
            <a:ext cx="265509" cy="205979"/>
          </a:xfrm>
          <a:custGeom>
            <a:avLst/>
            <a:gdLst>
              <a:gd name="T0" fmla="*/ 2147483646 w 10348"/>
              <a:gd name="T1" fmla="*/ 127370832 h 11017"/>
              <a:gd name="T2" fmla="*/ 2147483646 w 10348"/>
              <a:gd name="T3" fmla="*/ 455278234 h 11017"/>
              <a:gd name="T4" fmla="*/ 2147483646 w 10348"/>
              <a:gd name="T5" fmla="*/ 455278234 h 11017"/>
              <a:gd name="T6" fmla="*/ 2147483646 w 10348"/>
              <a:gd name="T7" fmla="*/ 113815526 h 11017"/>
              <a:gd name="T8" fmla="*/ 2147483646 w 10348"/>
              <a:gd name="T9" fmla="*/ 0 h 11017"/>
              <a:gd name="T10" fmla="*/ 2147483646 w 10348"/>
              <a:gd name="T11" fmla="*/ 341462085 h 11017"/>
              <a:gd name="T12" fmla="*/ 2147483646 w 10348"/>
              <a:gd name="T13" fmla="*/ 569480901 h 11017"/>
              <a:gd name="T14" fmla="*/ 2147483646 w 10348"/>
              <a:gd name="T15" fmla="*/ 449081292 h 11017"/>
              <a:gd name="T16" fmla="*/ 2147483646 w 10348"/>
              <a:gd name="T17" fmla="*/ 455278234 h 11017"/>
              <a:gd name="T18" fmla="*/ 2147483646 w 10348"/>
              <a:gd name="T19" fmla="*/ 455278234 h 11017"/>
              <a:gd name="T20" fmla="*/ 2147483646 w 10348"/>
              <a:gd name="T21" fmla="*/ 341462085 h 11017"/>
              <a:gd name="T22" fmla="*/ 2147483646 w 10348"/>
              <a:gd name="T23" fmla="*/ 910942986 h 11017"/>
              <a:gd name="T24" fmla="*/ 2147483646 w 10348"/>
              <a:gd name="T25" fmla="*/ 1138590192 h 11017"/>
              <a:gd name="T26" fmla="*/ 2147483646 w 10348"/>
              <a:gd name="T27" fmla="*/ 1366221220 h 11017"/>
              <a:gd name="T28" fmla="*/ 1666989379 w 10348"/>
              <a:gd name="T29" fmla="*/ 1252405693 h 11017"/>
              <a:gd name="T30" fmla="*/ 785608426 w 10348"/>
              <a:gd name="T31" fmla="*/ 1101813130 h 11017"/>
              <a:gd name="T32" fmla="*/ 487236657 w 10348"/>
              <a:gd name="T33" fmla="*/ 1821886594 h 11017"/>
              <a:gd name="T34" fmla="*/ 476265638 w 10348"/>
              <a:gd name="T35" fmla="*/ 2147483646 h 11017"/>
              <a:gd name="T36" fmla="*/ 0 w 10348"/>
              <a:gd name="T37" fmla="*/ 2147483646 h 11017"/>
              <a:gd name="T38" fmla="*/ 1094910263 w 10348"/>
              <a:gd name="T39" fmla="*/ 2147483646 h 11017"/>
              <a:gd name="T40" fmla="*/ 1071648001 w 10348"/>
              <a:gd name="T41" fmla="*/ 2147483646 h 11017"/>
              <a:gd name="T42" fmla="*/ 645991505 w 10348"/>
              <a:gd name="T43" fmla="*/ 2147483646 h 11017"/>
              <a:gd name="T44" fmla="*/ 1868186495 w 10348"/>
              <a:gd name="T45" fmla="*/ 2147483646 h 11017"/>
              <a:gd name="T46" fmla="*/ 2147483646 w 10348"/>
              <a:gd name="T47" fmla="*/ 2147483646 h 11017"/>
              <a:gd name="T48" fmla="*/ 2147483646 w 10348"/>
              <a:gd name="T49" fmla="*/ 2147483646 h 11017"/>
              <a:gd name="T50" fmla="*/ 2147483646 w 10348"/>
              <a:gd name="T51" fmla="*/ 2147483646 h 11017"/>
              <a:gd name="T52" fmla="*/ 2147483646 w 10348"/>
              <a:gd name="T53" fmla="*/ 2147483646 h 11017"/>
              <a:gd name="T54" fmla="*/ 2147483646 w 10348"/>
              <a:gd name="T55" fmla="*/ 2147483646 h 11017"/>
              <a:gd name="T56" fmla="*/ 2147483646 w 10348"/>
              <a:gd name="T57" fmla="*/ 2147483646 h 11017"/>
              <a:gd name="T58" fmla="*/ 2147483646 w 10348"/>
              <a:gd name="T59" fmla="*/ 2147483646 h 11017"/>
              <a:gd name="T60" fmla="*/ 2147483646 w 10348"/>
              <a:gd name="T61" fmla="*/ 2147483646 h 11017"/>
              <a:gd name="T62" fmla="*/ 2147483646 w 10348"/>
              <a:gd name="T63" fmla="*/ 2147483646 h 11017"/>
              <a:gd name="T64" fmla="*/ 2147483646 w 10348"/>
              <a:gd name="T65" fmla="*/ 1910544014 h 11017"/>
              <a:gd name="T66" fmla="*/ 2147483646 w 10348"/>
              <a:gd name="T67" fmla="*/ 1644586688 h 11017"/>
              <a:gd name="T68" fmla="*/ 2147483646 w 10348"/>
              <a:gd name="T69" fmla="*/ 1240012457 h 11017"/>
              <a:gd name="T70" fmla="*/ 2147483646 w 10348"/>
              <a:gd name="T71" fmla="*/ 797127484 h 11017"/>
              <a:gd name="T72" fmla="*/ 2147483646 w 10348"/>
              <a:gd name="T73" fmla="*/ 683311958 h 11017"/>
              <a:gd name="T74" fmla="*/ 2147483646 w 10348"/>
              <a:gd name="T75" fmla="*/ 341462085 h 11017"/>
              <a:gd name="T76" fmla="*/ 2147483646 w 10348"/>
              <a:gd name="T77" fmla="*/ 127370832 h 11017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0348" h="11017">
                <a:moveTo>
                  <a:pt x="9574" y="329"/>
                </a:moveTo>
                <a:cubicBezTo>
                  <a:pt x="9252" y="611"/>
                  <a:pt x="8879" y="1035"/>
                  <a:pt x="8609" y="1176"/>
                </a:cubicBezTo>
                <a:cubicBezTo>
                  <a:pt x="8340" y="1317"/>
                  <a:pt x="8174" y="1176"/>
                  <a:pt x="7957" y="1176"/>
                </a:cubicBezTo>
                <a:cubicBezTo>
                  <a:pt x="7884" y="882"/>
                  <a:pt x="7812" y="588"/>
                  <a:pt x="7739" y="294"/>
                </a:cubicBezTo>
                <a:lnTo>
                  <a:pt x="7522" y="0"/>
                </a:lnTo>
                <a:lnTo>
                  <a:pt x="6870" y="882"/>
                </a:lnTo>
                <a:cubicBezTo>
                  <a:pt x="6725" y="1078"/>
                  <a:pt x="6646" y="1425"/>
                  <a:pt x="6435" y="1471"/>
                </a:cubicBezTo>
                <a:cubicBezTo>
                  <a:pt x="6224" y="1517"/>
                  <a:pt x="5881" y="1264"/>
                  <a:pt x="5604" y="1160"/>
                </a:cubicBezTo>
                <a:cubicBezTo>
                  <a:pt x="5446" y="1165"/>
                  <a:pt x="5319" y="1173"/>
                  <a:pt x="5131" y="1176"/>
                </a:cubicBezTo>
                <a:cubicBezTo>
                  <a:pt x="4943" y="1179"/>
                  <a:pt x="4696" y="1176"/>
                  <a:pt x="4478" y="1176"/>
                </a:cubicBezTo>
                <a:lnTo>
                  <a:pt x="3609" y="882"/>
                </a:lnTo>
                <a:cubicBezTo>
                  <a:pt x="3536" y="1372"/>
                  <a:pt x="3464" y="1863"/>
                  <a:pt x="3391" y="2353"/>
                </a:cubicBezTo>
                <a:lnTo>
                  <a:pt x="2305" y="2941"/>
                </a:lnTo>
                <a:lnTo>
                  <a:pt x="1870" y="3529"/>
                </a:lnTo>
                <a:lnTo>
                  <a:pt x="1218" y="3235"/>
                </a:lnTo>
                <a:lnTo>
                  <a:pt x="574" y="2846"/>
                </a:lnTo>
                <a:cubicBezTo>
                  <a:pt x="501" y="3434"/>
                  <a:pt x="429" y="4118"/>
                  <a:pt x="356" y="4706"/>
                </a:cubicBezTo>
                <a:cubicBezTo>
                  <a:pt x="284" y="5098"/>
                  <a:pt x="420" y="5490"/>
                  <a:pt x="348" y="5882"/>
                </a:cubicBezTo>
                <a:cubicBezTo>
                  <a:pt x="278" y="6404"/>
                  <a:pt x="70" y="7212"/>
                  <a:pt x="0" y="7734"/>
                </a:cubicBezTo>
                <a:cubicBezTo>
                  <a:pt x="290" y="7930"/>
                  <a:pt x="510" y="8221"/>
                  <a:pt x="800" y="8417"/>
                </a:cubicBezTo>
                <a:cubicBezTo>
                  <a:pt x="365" y="10182"/>
                  <a:pt x="838" y="9339"/>
                  <a:pt x="783" y="9706"/>
                </a:cubicBezTo>
                <a:cubicBezTo>
                  <a:pt x="728" y="10073"/>
                  <a:pt x="375" y="10425"/>
                  <a:pt x="472" y="10621"/>
                </a:cubicBezTo>
                <a:cubicBezTo>
                  <a:pt x="569" y="10817"/>
                  <a:pt x="1142" y="10837"/>
                  <a:pt x="1365" y="10882"/>
                </a:cubicBezTo>
                <a:cubicBezTo>
                  <a:pt x="1588" y="10927"/>
                  <a:pt x="1663" y="10844"/>
                  <a:pt x="1808" y="10893"/>
                </a:cubicBezTo>
                <a:cubicBezTo>
                  <a:pt x="1953" y="10942"/>
                  <a:pt x="2528" y="11085"/>
                  <a:pt x="3024" y="10980"/>
                </a:cubicBezTo>
                <a:cubicBezTo>
                  <a:pt x="3520" y="10875"/>
                  <a:pt x="4444" y="10604"/>
                  <a:pt x="4782" y="10261"/>
                </a:cubicBezTo>
                <a:cubicBezTo>
                  <a:pt x="5120" y="9918"/>
                  <a:pt x="4865" y="9199"/>
                  <a:pt x="5051" y="8921"/>
                </a:cubicBezTo>
                <a:cubicBezTo>
                  <a:pt x="5237" y="8643"/>
                  <a:pt x="5530" y="8785"/>
                  <a:pt x="5896" y="8595"/>
                </a:cubicBezTo>
                <a:cubicBezTo>
                  <a:pt x="6262" y="8405"/>
                  <a:pt x="7014" y="8083"/>
                  <a:pt x="7247" y="7778"/>
                </a:cubicBezTo>
                <a:cubicBezTo>
                  <a:pt x="7481" y="7473"/>
                  <a:pt x="7240" y="6977"/>
                  <a:pt x="7297" y="6764"/>
                </a:cubicBezTo>
                <a:cubicBezTo>
                  <a:pt x="7354" y="6552"/>
                  <a:pt x="7475" y="6617"/>
                  <a:pt x="7587" y="6503"/>
                </a:cubicBezTo>
                <a:cubicBezTo>
                  <a:pt x="7699" y="6389"/>
                  <a:pt x="7797" y="6339"/>
                  <a:pt x="7969" y="6078"/>
                </a:cubicBezTo>
                <a:cubicBezTo>
                  <a:pt x="8141" y="5817"/>
                  <a:pt x="8490" y="5240"/>
                  <a:pt x="8619" y="4935"/>
                </a:cubicBezTo>
                <a:cubicBezTo>
                  <a:pt x="8748" y="4630"/>
                  <a:pt x="8651" y="4537"/>
                  <a:pt x="8743" y="4248"/>
                </a:cubicBezTo>
                <a:cubicBezTo>
                  <a:pt x="8835" y="3959"/>
                  <a:pt x="9159" y="3568"/>
                  <a:pt x="9173" y="3203"/>
                </a:cubicBezTo>
                <a:cubicBezTo>
                  <a:pt x="9187" y="2838"/>
                  <a:pt x="8630" y="2299"/>
                  <a:pt x="8826" y="2059"/>
                </a:cubicBezTo>
                <a:cubicBezTo>
                  <a:pt x="9022" y="1819"/>
                  <a:pt x="9841" y="1863"/>
                  <a:pt x="10348" y="1765"/>
                </a:cubicBezTo>
                <a:lnTo>
                  <a:pt x="9913" y="882"/>
                </a:lnTo>
                <a:lnTo>
                  <a:pt x="9574" y="329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200" name="Freeform 298"/>
          <p:cNvSpPr>
            <a:spLocks/>
          </p:cNvSpPr>
          <p:nvPr/>
        </p:nvSpPr>
        <p:spPr bwMode="auto">
          <a:xfrm>
            <a:off x="8546463" y="4013781"/>
            <a:ext cx="84535" cy="103585"/>
          </a:xfrm>
          <a:custGeom>
            <a:avLst/>
            <a:gdLst>
              <a:gd name="T0" fmla="*/ 2147483646 w 90"/>
              <a:gd name="T1" fmla="*/ 2147483646 h 78"/>
              <a:gd name="T2" fmla="*/ 2147483646 w 90"/>
              <a:gd name="T3" fmla="*/ 2147483646 h 78"/>
              <a:gd name="T4" fmla="*/ 2147483646 w 90"/>
              <a:gd name="T5" fmla="*/ 2147483646 h 78"/>
              <a:gd name="T6" fmla="*/ 2147483646 w 90"/>
              <a:gd name="T7" fmla="*/ 2147483646 h 78"/>
              <a:gd name="T8" fmla="*/ 2147483646 w 90"/>
              <a:gd name="T9" fmla="*/ 0 h 78"/>
              <a:gd name="T10" fmla="*/ 2147483646 w 90"/>
              <a:gd name="T11" fmla="*/ 0 h 78"/>
              <a:gd name="T12" fmla="*/ 2147483646 w 90"/>
              <a:gd name="T13" fmla="*/ 2147483646 h 78"/>
              <a:gd name="T14" fmla="*/ 0 w 90"/>
              <a:gd name="T15" fmla="*/ 2147483646 h 78"/>
              <a:gd name="T16" fmla="*/ 2147483646 w 90"/>
              <a:gd name="T17" fmla="*/ 2147483646 h 78"/>
              <a:gd name="T18" fmla="*/ 2147483646 w 90"/>
              <a:gd name="T19" fmla="*/ 2147483646 h 78"/>
              <a:gd name="T20" fmla="*/ 2147483646 w 90"/>
              <a:gd name="T21" fmla="*/ 2147483646 h 78"/>
              <a:gd name="T22" fmla="*/ 2147483646 w 90"/>
              <a:gd name="T23" fmla="*/ 2147483646 h 78"/>
              <a:gd name="T24" fmla="*/ 2147483646 w 90"/>
              <a:gd name="T25" fmla="*/ 2147483646 h 78"/>
              <a:gd name="T26" fmla="*/ 2147483646 w 90"/>
              <a:gd name="T27" fmla="*/ 2147483646 h 78"/>
              <a:gd name="T28" fmla="*/ 2147483646 w 90"/>
              <a:gd name="T29" fmla="*/ 2147483646 h 7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90" h="78">
                <a:moveTo>
                  <a:pt x="72" y="42"/>
                </a:moveTo>
                <a:lnTo>
                  <a:pt x="78" y="30"/>
                </a:lnTo>
                <a:lnTo>
                  <a:pt x="84" y="18"/>
                </a:lnTo>
                <a:lnTo>
                  <a:pt x="48" y="12"/>
                </a:lnTo>
                <a:lnTo>
                  <a:pt x="30" y="0"/>
                </a:lnTo>
                <a:lnTo>
                  <a:pt x="12" y="0"/>
                </a:lnTo>
                <a:lnTo>
                  <a:pt x="6" y="12"/>
                </a:lnTo>
                <a:lnTo>
                  <a:pt x="0" y="18"/>
                </a:lnTo>
                <a:lnTo>
                  <a:pt x="6" y="30"/>
                </a:lnTo>
                <a:lnTo>
                  <a:pt x="18" y="78"/>
                </a:lnTo>
                <a:lnTo>
                  <a:pt x="54" y="72"/>
                </a:lnTo>
                <a:lnTo>
                  <a:pt x="78" y="66"/>
                </a:lnTo>
                <a:lnTo>
                  <a:pt x="84" y="72"/>
                </a:lnTo>
                <a:lnTo>
                  <a:pt x="90" y="48"/>
                </a:lnTo>
                <a:lnTo>
                  <a:pt x="72" y="4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201" name="Freeform 331"/>
          <p:cNvSpPr>
            <a:spLocks/>
          </p:cNvSpPr>
          <p:nvPr/>
        </p:nvSpPr>
        <p:spPr bwMode="auto">
          <a:xfrm>
            <a:off x="8364296" y="3876857"/>
            <a:ext cx="160734" cy="90488"/>
          </a:xfrm>
          <a:custGeom>
            <a:avLst/>
            <a:gdLst>
              <a:gd name="T0" fmla="*/ 2147483646 w 10000"/>
              <a:gd name="T1" fmla="*/ 2147483646 h 11631"/>
              <a:gd name="T2" fmla="*/ 2147483646 w 10000"/>
              <a:gd name="T3" fmla="*/ 2094439447 h 11631"/>
              <a:gd name="T4" fmla="*/ 2147483646 w 10000"/>
              <a:gd name="T5" fmla="*/ 545154810 h 11631"/>
              <a:gd name="T6" fmla="*/ 2147483646 w 10000"/>
              <a:gd name="T7" fmla="*/ 0 h 11631"/>
              <a:gd name="T8" fmla="*/ 0 w 10000"/>
              <a:gd name="T9" fmla="*/ 2147483646 h 11631"/>
              <a:gd name="T10" fmla="*/ 2147483646 w 10000"/>
              <a:gd name="T11" fmla="*/ 2147483646 h 11631"/>
              <a:gd name="T12" fmla="*/ 2147483646 w 10000"/>
              <a:gd name="T13" fmla="*/ 2147483646 h 11631"/>
              <a:gd name="T14" fmla="*/ 2147483646 w 10000"/>
              <a:gd name="T15" fmla="*/ 2147483646 h 11631"/>
              <a:gd name="T16" fmla="*/ 2147483646 w 10000"/>
              <a:gd name="T17" fmla="*/ 2147483646 h 11631"/>
              <a:gd name="T18" fmla="*/ 2147483646 w 10000"/>
              <a:gd name="T19" fmla="*/ 2147483646 h 11631"/>
              <a:gd name="T20" fmla="*/ 2147483646 w 10000"/>
              <a:gd name="T21" fmla="*/ 2147483646 h 11631"/>
              <a:gd name="T22" fmla="*/ 2147483646 w 10000"/>
              <a:gd name="T23" fmla="*/ 2147483646 h 11631"/>
              <a:gd name="T24" fmla="*/ 2147483646 w 10000"/>
              <a:gd name="T25" fmla="*/ 2147483646 h 116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00" h="11631">
                <a:moveTo>
                  <a:pt x="7686" y="5391"/>
                </a:moveTo>
                <a:lnTo>
                  <a:pt x="5498" y="4472"/>
                </a:lnTo>
                <a:lnTo>
                  <a:pt x="2084" y="1164"/>
                </a:lnTo>
                <a:lnTo>
                  <a:pt x="886" y="0"/>
                </a:lnTo>
                <a:lnTo>
                  <a:pt x="0" y="4803"/>
                </a:lnTo>
                <a:lnTo>
                  <a:pt x="3459" y="9284"/>
                </a:lnTo>
                <a:lnTo>
                  <a:pt x="5903" y="10259"/>
                </a:lnTo>
                <a:lnTo>
                  <a:pt x="8016" y="11631"/>
                </a:lnTo>
                <a:lnTo>
                  <a:pt x="8676" y="8710"/>
                </a:lnTo>
                <a:lnTo>
                  <a:pt x="10000" y="8128"/>
                </a:lnTo>
                <a:lnTo>
                  <a:pt x="8915" y="6759"/>
                </a:lnTo>
                <a:lnTo>
                  <a:pt x="8310" y="6622"/>
                </a:lnTo>
                <a:cubicBezTo>
                  <a:pt x="8207" y="6039"/>
                  <a:pt x="7790" y="5973"/>
                  <a:pt x="7686" y="5391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202" name="Freeform 447"/>
          <p:cNvSpPr>
            <a:spLocks/>
          </p:cNvSpPr>
          <p:nvPr/>
        </p:nvSpPr>
        <p:spPr bwMode="auto">
          <a:xfrm>
            <a:off x="8625043" y="3979252"/>
            <a:ext cx="202406" cy="366713"/>
          </a:xfrm>
          <a:custGeom>
            <a:avLst/>
            <a:gdLst>
              <a:gd name="T0" fmla="*/ 1293612372 w 12864"/>
              <a:gd name="T1" fmla="*/ 0 h 10000"/>
              <a:gd name="T2" fmla="*/ 1011967180 w 12864"/>
              <a:gd name="T3" fmla="*/ 2147483646 h 10000"/>
              <a:gd name="T4" fmla="*/ 874630155 w 12864"/>
              <a:gd name="T5" fmla="*/ 2147483646 h 10000"/>
              <a:gd name="T6" fmla="*/ 831178203 w 12864"/>
              <a:gd name="T7" fmla="*/ 2147483646 h 10000"/>
              <a:gd name="T8" fmla="*/ 358854491 w 12864"/>
              <a:gd name="T9" fmla="*/ 2147483646 h 10000"/>
              <a:gd name="T10" fmla="*/ 70025639 w 12864"/>
              <a:gd name="T11" fmla="*/ 2147483646 h 10000"/>
              <a:gd name="T12" fmla="*/ 0 w 12864"/>
              <a:gd name="T13" fmla="*/ 2147483646 h 10000"/>
              <a:gd name="T14" fmla="*/ 478343703 w 12864"/>
              <a:gd name="T15" fmla="*/ 2147483646 h 10000"/>
              <a:gd name="T16" fmla="*/ 370876432 w 12864"/>
              <a:gd name="T17" fmla="*/ 2147483646 h 10000"/>
              <a:gd name="T18" fmla="*/ 921572691 w 12864"/>
              <a:gd name="T19" fmla="*/ 2147483646 h 10000"/>
              <a:gd name="T20" fmla="*/ 1237556645 w 12864"/>
              <a:gd name="T21" fmla="*/ 2147483646 h 10000"/>
              <a:gd name="T22" fmla="*/ 1061624411 w 12864"/>
              <a:gd name="T23" fmla="*/ 2147483646 h 10000"/>
              <a:gd name="T24" fmla="*/ 1177817116 w 12864"/>
              <a:gd name="T25" fmla="*/ 2147483646 h 10000"/>
              <a:gd name="T26" fmla="*/ 1296336297 w 12864"/>
              <a:gd name="T27" fmla="*/ 2147483646 h 10000"/>
              <a:gd name="T28" fmla="*/ 1433082236 w 12864"/>
              <a:gd name="T29" fmla="*/ 2147483646 h 10000"/>
              <a:gd name="T30" fmla="*/ 1465667125 w 12864"/>
              <a:gd name="T31" fmla="*/ 2147483646 h 10000"/>
              <a:gd name="T32" fmla="*/ 1747127470 w 12864"/>
              <a:gd name="T33" fmla="*/ 2147483646 h 10000"/>
              <a:gd name="T34" fmla="*/ 1625118103 w 12864"/>
              <a:gd name="T35" fmla="*/ 2147483646 h 10000"/>
              <a:gd name="T36" fmla="*/ 1426296004 w 12864"/>
              <a:gd name="T37" fmla="*/ 2147483646 h 10000"/>
              <a:gd name="T38" fmla="*/ 1525610004 w 12864"/>
              <a:gd name="T39" fmla="*/ 2147483646 h 10000"/>
              <a:gd name="T40" fmla="*/ 1508925419 w 12864"/>
              <a:gd name="T41" fmla="*/ 2147483646 h 10000"/>
              <a:gd name="T42" fmla="*/ 1243955582 w 12864"/>
              <a:gd name="T43" fmla="*/ 2147483646 h 10000"/>
              <a:gd name="T44" fmla="*/ 1376445116 w 12864"/>
              <a:gd name="T45" fmla="*/ 2147483646 h 10000"/>
              <a:gd name="T46" fmla="*/ 1535499106 w 12864"/>
              <a:gd name="T47" fmla="*/ 2147483646 h 10000"/>
              <a:gd name="T48" fmla="*/ 1878647414 w 12864"/>
              <a:gd name="T49" fmla="*/ 2147483646 h 10000"/>
              <a:gd name="T50" fmla="*/ 2003177775 w 12864"/>
              <a:gd name="T51" fmla="*/ 2147483646 h 10000"/>
              <a:gd name="T52" fmla="*/ 2147483646 w 12864"/>
              <a:gd name="T53" fmla="*/ 2147483646 h 10000"/>
              <a:gd name="T54" fmla="*/ 2147483646 w 12864"/>
              <a:gd name="T55" fmla="*/ 2147483646 h 10000"/>
              <a:gd name="T56" fmla="*/ 2147483646 w 12864"/>
              <a:gd name="T57" fmla="*/ 2147483646 h 10000"/>
              <a:gd name="T58" fmla="*/ 2143802098 w 12864"/>
              <a:gd name="T59" fmla="*/ 2147483646 h 10000"/>
              <a:gd name="T60" fmla="*/ 1844502730 w 12864"/>
              <a:gd name="T61" fmla="*/ 2147483646 h 10000"/>
              <a:gd name="T62" fmla="*/ 1508731320 w 12864"/>
              <a:gd name="T63" fmla="*/ 2147483646 h 10000"/>
              <a:gd name="T64" fmla="*/ 1441226277 w 12864"/>
              <a:gd name="T65" fmla="*/ 2147483646 h 10000"/>
              <a:gd name="T66" fmla="*/ 1376445116 w 12864"/>
              <a:gd name="T67" fmla="*/ 2147483646 h 10000"/>
              <a:gd name="T68" fmla="*/ 1525610004 w 12864"/>
              <a:gd name="T69" fmla="*/ 2147483646 h 10000"/>
              <a:gd name="T70" fmla="*/ 1525610004 w 12864"/>
              <a:gd name="T71" fmla="*/ 2147483646 h 10000"/>
              <a:gd name="T72" fmla="*/ 1293612372 w 12864"/>
              <a:gd name="T73" fmla="*/ 0 h 100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2864" h="10000">
                <a:moveTo>
                  <a:pt x="6669" y="0"/>
                </a:moveTo>
                <a:lnTo>
                  <a:pt x="5217" y="627"/>
                </a:lnTo>
                <a:lnTo>
                  <a:pt x="4509" y="795"/>
                </a:lnTo>
                <a:lnTo>
                  <a:pt x="4285" y="602"/>
                </a:lnTo>
                <a:lnTo>
                  <a:pt x="1850" y="1511"/>
                </a:lnTo>
                <a:lnTo>
                  <a:pt x="361" y="2700"/>
                </a:lnTo>
                <a:lnTo>
                  <a:pt x="0" y="3527"/>
                </a:lnTo>
                <a:lnTo>
                  <a:pt x="2466" y="5401"/>
                </a:lnTo>
                <a:lnTo>
                  <a:pt x="1912" y="6416"/>
                </a:lnTo>
                <a:cubicBezTo>
                  <a:pt x="2658" y="6304"/>
                  <a:pt x="4006" y="6725"/>
                  <a:pt x="4751" y="6612"/>
                </a:cubicBezTo>
                <a:lnTo>
                  <a:pt x="6380" y="6578"/>
                </a:lnTo>
                <a:lnTo>
                  <a:pt x="5473" y="5791"/>
                </a:lnTo>
                <a:lnTo>
                  <a:pt x="6072" y="6005"/>
                </a:lnTo>
                <a:lnTo>
                  <a:pt x="6683" y="7153"/>
                </a:lnTo>
                <a:lnTo>
                  <a:pt x="7388" y="8015"/>
                </a:lnTo>
                <a:cubicBezTo>
                  <a:pt x="7359" y="8285"/>
                  <a:pt x="7584" y="9729"/>
                  <a:pt x="7556" y="10000"/>
                </a:cubicBezTo>
                <a:lnTo>
                  <a:pt x="9007" y="8884"/>
                </a:lnTo>
                <a:lnTo>
                  <a:pt x="8378" y="6935"/>
                </a:lnTo>
                <a:lnTo>
                  <a:pt x="7353" y="6381"/>
                </a:lnTo>
                <a:lnTo>
                  <a:pt x="7865" y="5938"/>
                </a:lnTo>
                <a:cubicBezTo>
                  <a:pt x="7836" y="5815"/>
                  <a:pt x="7808" y="5693"/>
                  <a:pt x="7779" y="5570"/>
                </a:cubicBezTo>
                <a:lnTo>
                  <a:pt x="6413" y="4795"/>
                </a:lnTo>
                <a:lnTo>
                  <a:pt x="7096" y="4205"/>
                </a:lnTo>
                <a:lnTo>
                  <a:pt x="7916" y="4196"/>
                </a:lnTo>
                <a:lnTo>
                  <a:pt x="9685" y="3821"/>
                </a:lnTo>
                <a:cubicBezTo>
                  <a:pt x="9793" y="3687"/>
                  <a:pt x="10219" y="3634"/>
                  <a:pt x="10327" y="3500"/>
                </a:cubicBezTo>
                <a:lnTo>
                  <a:pt x="11115" y="3002"/>
                </a:lnTo>
                <a:cubicBezTo>
                  <a:pt x="11093" y="2923"/>
                  <a:pt x="12886" y="2990"/>
                  <a:pt x="12864" y="2911"/>
                </a:cubicBezTo>
                <a:lnTo>
                  <a:pt x="12264" y="2052"/>
                </a:lnTo>
                <a:cubicBezTo>
                  <a:pt x="12238" y="1992"/>
                  <a:pt x="11078" y="1787"/>
                  <a:pt x="11052" y="1727"/>
                </a:cubicBezTo>
                <a:cubicBezTo>
                  <a:pt x="11067" y="1385"/>
                  <a:pt x="9494" y="1967"/>
                  <a:pt x="9509" y="1625"/>
                </a:cubicBezTo>
                <a:lnTo>
                  <a:pt x="7778" y="1711"/>
                </a:lnTo>
                <a:lnTo>
                  <a:pt x="7430" y="1763"/>
                </a:lnTo>
                <a:lnTo>
                  <a:pt x="7096" y="1550"/>
                </a:lnTo>
                <a:lnTo>
                  <a:pt x="7865" y="1254"/>
                </a:lnTo>
                <a:lnTo>
                  <a:pt x="7865" y="480"/>
                </a:lnTo>
                <a:lnTo>
                  <a:pt x="6669" y="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1350"/>
          </a:p>
        </p:txBody>
      </p:sp>
      <p:sp>
        <p:nvSpPr>
          <p:cNvPr id="203" name="Freeform 241"/>
          <p:cNvSpPr>
            <a:spLocks/>
          </p:cNvSpPr>
          <p:nvPr/>
        </p:nvSpPr>
        <p:spPr bwMode="auto">
          <a:xfrm>
            <a:off x="8540509" y="3929246"/>
            <a:ext cx="66675" cy="36909"/>
          </a:xfrm>
          <a:custGeom>
            <a:avLst/>
            <a:gdLst>
              <a:gd name="T0" fmla="*/ 0 w 348468"/>
              <a:gd name="T1" fmla="*/ 595 h 191264"/>
              <a:gd name="T2" fmla="*/ 432 w 348468"/>
              <a:gd name="T3" fmla="*/ 836 h 191264"/>
              <a:gd name="T4" fmla="*/ 687 w 348468"/>
              <a:gd name="T5" fmla="*/ 710 h 191264"/>
              <a:gd name="T6" fmla="*/ 920 w 348468"/>
              <a:gd name="T7" fmla="*/ 824 h 191264"/>
              <a:gd name="T8" fmla="*/ 1375 w 348468"/>
              <a:gd name="T9" fmla="*/ 733 h 191264"/>
              <a:gd name="T10" fmla="*/ 1475 w 348468"/>
              <a:gd name="T11" fmla="*/ 458 h 191264"/>
              <a:gd name="T12" fmla="*/ 1075 w 348468"/>
              <a:gd name="T13" fmla="*/ 23 h 191264"/>
              <a:gd name="T14" fmla="*/ 709 w 348468"/>
              <a:gd name="T15" fmla="*/ 92 h 191264"/>
              <a:gd name="T16" fmla="*/ 488 w 348468"/>
              <a:gd name="T17" fmla="*/ 0 h 191264"/>
              <a:gd name="T18" fmla="*/ 122 w 348468"/>
              <a:gd name="T19" fmla="*/ 321 h 191264"/>
              <a:gd name="T20" fmla="*/ 0 w 348468"/>
              <a:gd name="T21" fmla="*/ 595 h 19126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8468" h="191264">
                <a:moveTo>
                  <a:pt x="0" y="136243"/>
                </a:moveTo>
                <a:lnTo>
                  <a:pt x="102182" y="191264"/>
                </a:lnTo>
                <a:lnTo>
                  <a:pt x="162443" y="162443"/>
                </a:lnTo>
                <a:lnTo>
                  <a:pt x="217465" y="188644"/>
                </a:lnTo>
                <a:lnTo>
                  <a:pt x="324887" y="167683"/>
                </a:lnTo>
                <a:lnTo>
                  <a:pt x="348468" y="104802"/>
                </a:lnTo>
                <a:lnTo>
                  <a:pt x="254145" y="5240"/>
                </a:lnTo>
                <a:lnTo>
                  <a:pt x="167684" y="20960"/>
                </a:lnTo>
                <a:lnTo>
                  <a:pt x="115282" y="0"/>
                </a:lnTo>
                <a:lnTo>
                  <a:pt x="28821" y="73361"/>
                </a:lnTo>
                <a:lnTo>
                  <a:pt x="0" y="136243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204" name="Freeform 448"/>
          <p:cNvSpPr>
            <a:spLocks/>
          </p:cNvSpPr>
          <p:nvPr/>
        </p:nvSpPr>
        <p:spPr bwMode="auto">
          <a:xfrm>
            <a:off x="8795303" y="4411448"/>
            <a:ext cx="96440" cy="110729"/>
          </a:xfrm>
          <a:custGeom>
            <a:avLst/>
            <a:gdLst>
              <a:gd name="T0" fmla="*/ 0 w 675"/>
              <a:gd name="T1" fmla="*/ 2147483646 h 773"/>
              <a:gd name="T2" fmla="*/ 2147483646 w 675"/>
              <a:gd name="T3" fmla="*/ 2147483646 h 773"/>
              <a:gd name="T4" fmla="*/ 2147483646 w 675"/>
              <a:gd name="T5" fmla="*/ 2147483646 h 773"/>
              <a:gd name="T6" fmla="*/ 2147483646 w 675"/>
              <a:gd name="T7" fmla="*/ 2147483646 h 773"/>
              <a:gd name="T8" fmla="*/ 2147483646 w 675"/>
              <a:gd name="T9" fmla="*/ 2147483646 h 773"/>
              <a:gd name="T10" fmla="*/ 2147483646 w 675"/>
              <a:gd name="T11" fmla="*/ 2147483646 h 773"/>
              <a:gd name="T12" fmla="*/ 2147483646 w 675"/>
              <a:gd name="T13" fmla="*/ 2147483646 h 773"/>
              <a:gd name="T14" fmla="*/ 2147483646 w 675"/>
              <a:gd name="T15" fmla="*/ 2147483646 h 773"/>
              <a:gd name="T16" fmla="*/ 2147483646 w 675"/>
              <a:gd name="T17" fmla="*/ 2147483646 h 773"/>
              <a:gd name="T18" fmla="*/ 2147483646 w 675"/>
              <a:gd name="T19" fmla="*/ 2147483646 h 773"/>
              <a:gd name="T20" fmla="*/ 2147483646 w 675"/>
              <a:gd name="T21" fmla="*/ 2147483646 h 773"/>
              <a:gd name="T22" fmla="*/ 2147483646 w 675"/>
              <a:gd name="T23" fmla="*/ 2147483646 h 773"/>
              <a:gd name="T24" fmla="*/ 2147483646 w 675"/>
              <a:gd name="T25" fmla="*/ 2147483646 h 773"/>
              <a:gd name="T26" fmla="*/ 2147483646 w 675"/>
              <a:gd name="T27" fmla="*/ 0 h 773"/>
              <a:gd name="T28" fmla="*/ 0 w 675"/>
              <a:gd name="T29" fmla="*/ 2147483646 h 77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675" h="773">
                <a:moveTo>
                  <a:pt x="0" y="41"/>
                </a:moveTo>
                <a:lnTo>
                  <a:pt x="75" y="339"/>
                </a:lnTo>
                <a:lnTo>
                  <a:pt x="273" y="579"/>
                </a:lnTo>
                <a:lnTo>
                  <a:pt x="605" y="769"/>
                </a:lnTo>
                <a:lnTo>
                  <a:pt x="675" y="773"/>
                </a:lnTo>
                <a:lnTo>
                  <a:pt x="563" y="583"/>
                </a:lnTo>
                <a:lnTo>
                  <a:pt x="493" y="521"/>
                </a:lnTo>
                <a:lnTo>
                  <a:pt x="493" y="269"/>
                </a:lnTo>
                <a:lnTo>
                  <a:pt x="323" y="78"/>
                </a:lnTo>
                <a:lnTo>
                  <a:pt x="286" y="58"/>
                </a:lnTo>
                <a:lnTo>
                  <a:pt x="253" y="111"/>
                </a:lnTo>
                <a:lnTo>
                  <a:pt x="141" y="128"/>
                </a:lnTo>
                <a:lnTo>
                  <a:pt x="145" y="70"/>
                </a:lnTo>
                <a:lnTo>
                  <a:pt x="17" y="0"/>
                </a:lnTo>
                <a:lnTo>
                  <a:pt x="0" y="41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1350"/>
          </a:p>
        </p:txBody>
      </p:sp>
      <p:sp>
        <p:nvSpPr>
          <p:cNvPr id="205" name="Freeform 330"/>
          <p:cNvSpPr>
            <a:spLocks/>
          </p:cNvSpPr>
          <p:nvPr/>
        </p:nvSpPr>
        <p:spPr bwMode="auto">
          <a:xfrm>
            <a:off x="8821498" y="4068550"/>
            <a:ext cx="150019" cy="294085"/>
          </a:xfrm>
          <a:custGeom>
            <a:avLst/>
            <a:gdLst>
              <a:gd name="T0" fmla="*/ 2147483646 w 138"/>
              <a:gd name="T1" fmla="*/ 0 h 271"/>
              <a:gd name="T2" fmla="*/ 2147483646 w 138"/>
              <a:gd name="T3" fmla="*/ 0 h 271"/>
              <a:gd name="T4" fmla="*/ 0 w 138"/>
              <a:gd name="T5" fmla="*/ 2147483646 h 271"/>
              <a:gd name="T6" fmla="*/ 2147483646 w 138"/>
              <a:gd name="T7" fmla="*/ 2147483646 h 271"/>
              <a:gd name="T8" fmla="*/ 2147483646 w 138"/>
              <a:gd name="T9" fmla="*/ 2147483646 h 271"/>
              <a:gd name="T10" fmla="*/ 2147483646 w 138"/>
              <a:gd name="T11" fmla="*/ 2147483646 h 271"/>
              <a:gd name="T12" fmla="*/ 2147483646 w 138"/>
              <a:gd name="T13" fmla="*/ 2147483646 h 271"/>
              <a:gd name="T14" fmla="*/ 2147483646 w 138"/>
              <a:gd name="T15" fmla="*/ 2147483646 h 271"/>
              <a:gd name="T16" fmla="*/ 2147483646 w 138"/>
              <a:gd name="T17" fmla="*/ 2147483646 h 271"/>
              <a:gd name="T18" fmla="*/ 2147483646 w 138"/>
              <a:gd name="T19" fmla="*/ 2147483646 h 271"/>
              <a:gd name="T20" fmla="*/ 2147483646 w 138"/>
              <a:gd name="T21" fmla="*/ 2147483646 h 271"/>
              <a:gd name="T22" fmla="*/ 2147483646 w 138"/>
              <a:gd name="T23" fmla="*/ 2147483646 h 271"/>
              <a:gd name="T24" fmla="*/ 2147483646 w 138"/>
              <a:gd name="T25" fmla="*/ 2147483646 h 271"/>
              <a:gd name="T26" fmla="*/ 2147483646 w 138"/>
              <a:gd name="T27" fmla="*/ 2147483646 h 271"/>
              <a:gd name="T28" fmla="*/ 2147483646 w 138"/>
              <a:gd name="T29" fmla="*/ 2147483646 h 271"/>
              <a:gd name="T30" fmla="*/ 2147483646 w 138"/>
              <a:gd name="T31" fmla="*/ 2147483646 h 271"/>
              <a:gd name="T32" fmla="*/ 2147483646 w 138"/>
              <a:gd name="T33" fmla="*/ 2147483646 h 271"/>
              <a:gd name="T34" fmla="*/ 2147483646 w 138"/>
              <a:gd name="T35" fmla="*/ 2147483646 h 271"/>
              <a:gd name="T36" fmla="*/ 2147483646 w 138"/>
              <a:gd name="T37" fmla="*/ 2147483646 h 271"/>
              <a:gd name="T38" fmla="*/ 2147483646 w 138"/>
              <a:gd name="T39" fmla="*/ 2147483646 h 271"/>
              <a:gd name="T40" fmla="*/ 2147483646 w 138"/>
              <a:gd name="T41" fmla="*/ 2147483646 h 271"/>
              <a:gd name="T42" fmla="*/ 2147483646 w 138"/>
              <a:gd name="T43" fmla="*/ 2147483646 h 271"/>
              <a:gd name="T44" fmla="*/ 2147483646 w 138"/>
              <a:gd name="T45" fmla="*/ 2147483646 h 271"/>
              <a:gd name="T46" fmla="*/ 2147483646 w 138"/>
              <a:gd name="T47" fmla="*/ 2147483646 h 271"/>
              <a:gd name="T48" fmla="*/ 2147483646 w 138"/>
              <a:gd name="T49" fmla="*/ 2147483646 h 271"/>
              <a:gd name="T50" fmla="*/ 2147483646 w 138"/>
              <a:gd name="T51" fmla="*/ 2147483646 h 271"/>
              <a:gd name="T52" fmla="*/ 2147483646 w 138"/>
              <a:gd name="T53" fmla="*/ 2147483646 h 271"/>
              <a:gd name="T54" fmla="*/ 2147483646 w 138"/>
              <a:gd name="T55" fmla="*/ 2147483646 h 271"/>
              <a:gd name="T56" fmla="*/ 2147483646 w 138"/>
              <a:gd name="T57" fmla="*/ 0 h 27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38" h="271">
                <a:moveTo>
                  <a:pt x="66" y="0"/>
                </a:moveTo>
                <a:lnTo>
                  <a:pt x="6" y="0"/>
                </a:lnTo>
                <a:lnTo>
                  <a:pt x="0" y="24"/>
                </a:lnTo>
                <a:lnTo>
                  <a:pt x="6" y="24"/>
                </a:lnTo>
                <a:lnTo>
                  <a:pt x="18" y="42"/>
                </a:lnTo>
                <a:lnTo>
                  <a:pt x="36" y="48"/>
                </a:lnTo>
                <a:lnTo>
                  <a:pt x="42" y="60"/>
                </a:lnTo>
                <a:lnTo>
                  <a:pt x="36" y="72"/>
                </a:lnTo>
                <a:lnTo>
                  <a:pt x="54" y="96"/>
                </a:lnTo>
                <a:lnTo>
                  <a:pt x="78" y="126"/>
                </a:lnTo>
                <a:lnTo>
                  <a:pt x="96" y="144"/>
                </a:lnTo>
                <a:lnTo>
                  <a:pt x="96" y="175"/>
                </a:lnTo>
                <a:lnTo>
                  <a:pt x="96" y="211"/>
                </a:lnTo>
                <a:lnTo>
                  <a:pt x="78" y="223"/>
                </a:lnTo>
                <a:lnTo>
                  <a:pt x="60" y="229"/>
                </a:lnTo>
                <a:lnTo>
                  <a:pt x="54" y="241"/>
                </a:lnTo>
                <a:lnTo>
                  <a:pt x="42" y="247"/>
                </a:lnTo>
                <a:lnTo>
                  <a:pt x="48" y="253"/>
                </a:lnTo>
                <a:lnTo>
                  <a:pt x="66" y="271"/>
                </a:lnTo>
                <a:lnTo>
                  <a:pt x="108" y="241"/>
                </a:lnTo>
                <a:lnTo>
                  <a:pt x="138" y="211"/>
                </a:lnTo>
                <a:lnTo>
                  <a:pt x="114" y="132"/>
                </a:lnTo>
                <a:lnTo>
                  <a:pt x="102" y="114"/>
                </a:lnTo>
                <a:lnTo>
                  <a:pt x="78" y="84"/>
                </a:lnTo>
                <a:lnTo>
                  <a:pt x="66" y="60"/>
                </a:lnTo>
                <a:lnTo>
                  <a:pt x="78" y="48"/>
                </a:lnTo>
                <a:lnTo>
                  <a:pt x="96" y="36"/>
                </a:lnTo>
                <a:lnTo>
                  <a:pt x="90" y="18"/>
                </a:lnTo>
                <a:lnTo>
                  <a:pt x="66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206" name="Freeform 446"/>
          <p:cNvSpPr>
            <a:spLocks/>
          </p:cNvSpPr>
          <p:nvPr/>
        </p:nvSpPr>
        <p:spPr bwMode="auto">
          <a:xfrm>
            <a:off x="8725054" y="4117363"/>
            <a:ext cx="166688" cy="300038"/>
          </a:xfrm>
          <a:custGeom>
            <a:avLst/>
            <a:gdLst>
              <a:gd name="T0" fmla="*/ 2147483646 w 107"/>
              <a:gd name="T1" fmla="*/ 2147483646 h 190"/>
              <a:gd name="T2" fmla="*/ 0 w 107"/>
              <a:gd name="T3" fmla="*/ 2147483646 h 190"/>
              <a:gd name="T4" fmla="*/ 2147483646 w 107"/>
              <a:gd name="T5" fmla="*/ 2147483646 h 190"/>
              <a:gd name="T6" fmla="*/ 2147483646 w 107"/>
              <a:gd name="T7" fmla="*/ 2147483646 h 190"/>
              <a:gd name="T8" fmla="*/ 2147483646 w 107"/>
              <a:gd name="T9" fmla="*/ 2147483646 h 190"/>
              <a:gd name="T10" fmla="*/ 2147483646 w 107"/>
              <a:gd name="T11" fmla="*/ 2147483646 h 190"/>
              <a:gd name="T12" fmla="*/ 2147483646 w 107"/>
              <a:gd name="T13" fmla="*/ 2147483646 h 190"/>
              <a:gd name="T14" fmla="*/ 2147483646 w 107"/>
              <a:gd name="T15" fmla="*/ 2147483646 h 190"/>
              <a:gd name="T16" fmla="*/ 2147483646 w 107"/>
              <a:gd name="T17" fmla="*/ 2147483646 h 190"/>
              <a:gd name="T18" fmla="*/ 2147483646 w 107"/>
              <a:gd name="T19" fmla="*/ 2147483646 h 190"/>
              <a:gd name="T20" fmla="*/ 2147483646 w 107"/>
              <a:gd name="T21" fmla="*/ 2147483646 h 190"/>
              <a:gd name="T22" fmla="*/ 2147483646 w 107"/>
              <a:gd name="T23" fmla="*/ 2147483646 h 190"/>
              <a:gd name="T24" fmla="*/ 2147483646 w 107"/>
              <a:gd name="T25" fmla="*/ 2147483646 h 190"/>
              <a:gd name="T26" fmla="*/ 2147483646 w 107"/>
              <a:gd name="T27" fmla="*/ 2147483646 h 190"/>
              <a:gd name="T28" fmla="*/ 2147483646 w 107"/>
              <a:gd name="T29" fmla="*/ 2147483646 h 190"/>
              <a:gd name="T30" fmla="*/ 2147483646 w 107"/>
              <a:gd name="T31" fmla="*/ 2147483646 h 190"/>
              <a:gd name="T32" fmla="*/ 2147483646 w 107"/>
              <a:gd name="T33" fmla="*/ 2147483646 h 190"/>
              <a:gd name="T34" fmla="*/ 2147483646 w 107"/>
              <a:gd name="T35" fmla="*/ 2147483646 h 190"/>
              <a:gd name="T36" fmla="*/ 2147483646 w 107"/>
              <a:gd name="T37" fmla="*/ 2147483646 h 190"/>
              <a:gd name="T38" fmla="*/ 2147483646 w 107"/>
              <a:gd name="T39" fmla="*/ 2147483646 h 190"/>
              <a:gd name="T40" fmla="*/ 2147483646 w 107"/>
              <a:gd name="T41" fmla="*/ 2147483646 h 190"/>
              <a:gd name="T42" fmla="*/ 2147483646 w 107"/>
              <a:gd name="T43" fmla="*/ 2147483646 h 190"/>
              <a:gd name="T44" fmla="*/ 2147483646 w 107"/>
              <a:gd name="T45" fmla="*/ 2147483646 h 190"/>
              <a:gd name="T46" fmla="*/ 2147483646 w 107"/>
              <a:gd name="T47" fmla="*/ 2147483646 h 190"/>
              <a:gd name="T48" fmla="*/ 2147483646 w 107"/>
              <a:gd name="T49" fmla="*/ 2147483646 h 190"/>
              <a:gd name="T50" fmla="*/ 2147483646 w 107"/>
              <a:gd name="T51" fmla="*/ 2147483646 h 190"/>
              <a:gd name="T52" fmla="*/ 2147483646 w 107"/>
              <a:gd name="T53" fmla="*/ 2147483646 h 190"/>
              <a:gd name="T54" fmla="*/ 2147483646 w 107"/>
              <a:gd name="T55" fmla="*/ 2147483646 h 190"/>
              <a:gd name="T56" fmla="*/ 2147483646 w 107"/>
              <a:gd name="T57" fmla="*/ 2147483646 h 190"/>
              <a:gd name="T58" fmla="*/ 2147483646 w 107"/>
              <a:gd name="T59" fmla="*/ 0 h 190"/>
              <a:gd name="T60" fmla="*/ 2147483646 w 107"/>
              <a:gd name="T61" fmla="*/ 2147483646 h 19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07" h="190">
                <a:moveTo>
                  <a:pt x="7" y="9"/>
                </a:moveTo>
                <a:lnTo>
                  <a:pt x="0" y="23"/>
                </a:lnTo>
                <a:lnTo>
                  <a:pt x="15" y="47"/>
                </a:lnTo>
                <a:lnTo>
                  <a:pt x="15" y="60"/>
                </a:lnTo>
                <a:lnTo>
                  <a:pt x="22" y="78"/>
                </a:lnTo>
                <a:lnTo>
                  <a:pt x="19" y="93"/>
                </a:lnTo>
                <a:lnTo>
                  <a:pt x="23" y="110"/>
                </a:lnTo>
                <a:lnTo>
                  <a:pt x="26" y="118"/>
                </a:lnTo>
                <a:lnTo>
                  <a:pt x="19" y="126"/>
                </a:lnTo>
                <a:lnTo>
                  <a:pt x="13" y="159"/>
                </a:lnTo>
                <a:lnTo>
                  <a:pt x="33" y="182"/>
                </a:lnTo>
                <a:lnTo>
                  <a:pt x="34" y="178"/>
                </a:lnTo>
                <a:lnTo>
                  <a:pt x="46" y="185"/>
                </a:lnTo>
                <a:lnTo>
                  <a:pt x="46" y="190"/>
                </a:lnTo>
                <a:lnTo>
                  <a:pt x="56" y="188"/>
                </a:lnTo>
                <a:lnTo>
                  <a:pt x="59" y="184"/>
                </a:lnTo>
                <a:lnTo>
                  <a:pt x="43" y="174"/>
                </a:lnTo>
                <a:lnTo>
                  <a:pt x="27" y="149"/>
                </a:lnTo>
                <a:lnTo>
                  <a:pt x="19" y="138"/>
                </a:lnTo>
                <a:lnTo>
                  <a:pt x="32" y="113"/>
                </a:lnTo>
                <a:lnTo>
                  <a:pt x="57" y="108"/>
                </a:lnTo>
                <a:lnTo>
                  <a:pt x="70" y="119"/>
                </a:lnTo>
                <a:lnTo>
                  <a:pt x="63" y="97"/>
                </a:lnTo>
                <a:lnTo>
                  <a:pt x="72" y="87"/>
                </a:lnTo>
                <a:lnTo>
                  <a:pt x="101" y="87"/>
                </a:lnTo>
                <a:lnTo>
                  <a:pt x="107" y="73"/>
                </a:lnTo>
                <a:lnTo>
                  <a:pt x="95" y="50"/>
                </a:lnTo>
                <a:lnTo>
                  <a:pt x="85" y="37"/>
                </a:lnTo>
                <a:lnTo>
                  <a:pt x="48" y="27"/>
                </a:lnTo>
                <a:lnTo>
                  <a:pt x="36" y="0"/>
                </a:lnTo>
                <a:lnTo>
                  <a:pt x="7" y="9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1350"/>
          </a:p>
        </p:txBody>
      </p:sp>
      <p:sp>
        <p:nvSpPr>
          <p:cNvPr id="207" name="Freeform 329"/>
          <p:cNvSpPr>
            <a:spLocks/>
          </p:cNvSpPr>
          <p:nvPr/>
        </p:nvSpPr>
        <p:spPr bwMode="auto">
          <a:xfrm>
            <a:off x="8775061" y="4087599"/>
            <a:ext cx="158354" cy="172641"/>
          </a:xfrm>
          <a:custGeom>
            <a:avLst/>
            <a:gdLst>
              <a:gd name="T0" fmla="*/ 2147483646 w 10000"/>
              <a:gd name="T1" fmla="*/ 2147483646 h 10000"/>
              <a:gd name="T2" fmla="*/ 2147483646 w 10000"/>
              <a:gd name="T3" fmla="*/ 2147483646 h 10000"/>
              <a:gd name="T4" fmla="*/ 2147483646 w 10000"/>
              <a:gd name="T5" fmla="*/ 2147483646 h 10000"/>
              <a:gd name="T6" fmla="*/ 2147483646 w 10000"/>
              <a:gd name="T7" fmla="*/ 2147483646 h 10000"/>
              <a:gd name="T8" fmla="*/ 2147483646 w 10000"/>
              <a:gd name="T9" fmla="*/ 2147483646 h 10000"/>
              <a:gd name="T10" fmla="*/ 2147483646 w 10000"/>
              <a:gd name="T11" fmla="*/ 2147483646 h 10000"/>
              <a:gd name="T12" fmla="*/ 2147483646 w 10000"/>
              <a:gd name="T13" fmla="*/ 2147483646 h 10000"/>
              <a:gd name="T14" fmla="*/ 2147483646 w 10000"/>
              <a:gd name="T15" fmla="*/ 2147483646 h 10000"/>
              <a:gd name="T16" fmla="*/ 2147483646 w 10000"/>
              <a:gd name="T17" fmla="*/ 2147483646 h 10000"/>
              <a:gd name="T18" fmla="*/ 2147483646 w 10000"/>
              <a:gd name="T19" fmla="*/ 0 h 10000"/>
              <a:gd name="T20" fmla="*/ 2147483646 w 10000"/>
              <a:gd name="T21" fmla="*/ 0 h 10000"/>
              <a:gd name="T22" fmla="*/ 2147483646 w 10000"/>
              <a:gd name="T23" fmla="*/ 2147483646 h 10000"/>
              <a:gd name="T24" fmla="*/ 0 w 10000"/>
              <a:gd name="T25" fmla="*/ 2147483646 h 10000"/>
              <a:gd name="T26" fmla="*/ 1649038812 w 10000"/>
              <a:gd name="T27" fmla="*/ 2147483646 h 10000"/>
              <a:gd name="T28" fmla="*/ 2147483646 w 10000"/>
              <a:gd name="T29" fmla="*/ 2147483646 h 10000"/>
              <a:gd name="T30" fmla="*/ 2147483646 w 10000"/>
              <a:gd name="T31" fmla="*/ 2147483646 h 10000"/>
              <a:gd name="T32" fmla="*/ 2147483646 w 10000"/>
              <a:gd name="T33" fmla="*/ 2147483646 h 10000"/>
              <a:gd name="T34" fmla="*/ 2147483646 w 10000"/>
              <a:gd name="T35" fmla="*/ 2147483646 h 10000"/>
              <a:gd name="T36" fmla="*/ 2147483646 w 10000"/>
              <a:gd name="T37" fmla="*/ 2147483646 h 10000"/>
              <a:gd name="T38" fmla="*/ 2147483646 w 10000"/>
              <a:gd name="T39" fmla="*/ 2147483646 h 1000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0000" h="10000">
                <a:moveTo>
                  <a:pt x="8672" y="9830"/>
                </a:moveTo>
                <a:lnTo>
                  <a:pt x="10000" y="10000"/>
                </a:lnTo>
                <a:lnTo>
                  <a:pt x="10000" y="7948"/>
                </a:lnTo>
                <a:lnTo>
                  <a:pt x="8696" y="6754"/>
                </a:lnTo>
                <a:lnTo>
                  <a:pt x="6957" y="4769"/>
                </a:lnTo>
                <a:lnTo>
                  <a:pt x="5652" y="3176"/>
                </a:lnTo>
                <a:lnTo>
                  <a:pt x="6087" y="2384"/>
                </a:lnTo>
                <a:lnTo>
                  <a:pt x="5652" y="1590"/>
                </a:lnTo>
                <a:lnTo>
                  <a:pt x="4348" y="1191"/>
                </a:lnTo>
                <a:lnTo>
                  <a:pt x="3478" y="0"/>
                </a:lnTo>
                <a:lnTo>
                  <a:pt x="3043" y="0"/>
                </a:lnTo>
                <a:lnTo>
                  <a:pt x="870" y="396"/>
                </a:lnTo>
                <a:lnTo>
                  <a:pt x="0" y="1590"/>
                </a:lnTo>
                <a:lnTo>
                  <a:pt x="435" y="2384"/>
                </a:lnTo>
                <a:lnTo>
                  <a:pt x="870" y="4769"/>
                </a:lnTo>
                <a:lnTo>
                  <a:pt x="3913" y="4769"/>
                </a:lnTo>
                <a:lnTo>
                  <a:pt x="5217" y="5165"/>
                </a:lnTo>
                <a:lnTo>
                  <a:pt x="7391" y="8344"/>
                </a:lnTo>
                <a:lnTo>
                  <a:pt x="6957" y="9602"/>
                </a:lnTo>
                <a:lnTo>
                  <a:pt x="8672" y="983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sp>
        <p:nvSpPr>
          <p:cNvPr id="208" name="Freeform 329"/>
          <p:cNvSpPr>
            <a:spLocks/>
          </p:cNvSpPr>
          <p:nvPr/>
        </p:nvSpPr>
        <p:spPr bwMode="auto">
          <a:xfrm>
            <a:off x="8822687" y="4248334"/>
            <a:ext cx="110729" cy="88106"/>
          </a:xfrm>
          <a:custGeom>
            <a:avLst/>
            <a:gdLst>
              <a:gd name="T0" fmla="*/ 2147483646 w 10000"/>
              <a:gd name="T1" fmla="*/ 495727010 h 6448"/>
              <a:gd name="T2" fmla="*/ 2147483646 w 10000"/>
              <a:gd name="T3" fmla="*/ 274643943 h 6448"/>
              <a:gd name="T4" fmla="*/ 2147483646 w 10000"/>
              <a:gd name="T5" fmla="*/ 0 h 6448"/>
              <a:gd name="T6" fmla="*/ 1183506868 w 10000"/>
              <a:gd name="T7" fmla="*/ 914091121 h 6448"/>
              <a:gd name="T8" fmla="*/ 0 w 10000"/>
              <a:gd name="T9" fmla="*/ 2147483646 h 6448"/>
              <a:gd name="T10" fmla="*/ 0 w 10000"/>
              <a:gd name="T11" fmla="*/ 2147483646 h 6448"/>
              <a:gd name="T12" fmla="*/ 1972543557 w 10000"/>
              <a:gd name="T13" fmla="*/ 2147483646 h 6448"/>
              <a:gd name="T14" fmla="*/ 2147483646 w 10000"/>
              <a:gd name="T15" fmla="*/ 2147483646 h 6448"/>
              <a:gd name="T16" fmla="*/ 2147483646 w 10000"/>
              <a:gd name="T17" fmla="*/ 2147483646 h 6448"/>
              <a:gd name="T18" fmla="*/ 2147483646 w 10000"/>
              <a:gd name="T19" fmla="*/ 2147483646 h 6448"/>
              <a:gd name="T20" fmla="*/ 2147483646 w 10000"/>
              <a:gd name="T21" fmla="*/ 2147483646 h 6448"/>
              <a:gd name="T22" fmla="*/ 2147483646 w 10000"/>
              <a:gd name="T23" fmla="*/ 2147483646 h 6448"/>
              <a:gd name="T24" fmla="*/ 2147483646 w 10000"/>
              <a:gd name="T25" fmla="*/ 914091121 h 6448"/>
              <a:gd name="T26" fmla="*/ 2147483646 w 10000"/>
              <a:gd name="T27" fmla="*/ 495727010 h 644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0000" h="6448">
                <a:moveTo>
                  <a:pt x="8160" y="269"/>
                </a:moveTo>
                <a:cubicBezTo>
                  <a:pt x="7722" y="211"/>
                  <a:pt x="7792" y="194"/>
                  <a:pt x="7370" y="149"/>
                </a:cubicBezTo>
                <a:lnTo>
                  <a:pt x="5626" y="0"/>
                </a:lnTo>
                <a:lnTo>
                  <a:pt x="1875" y="496"/>
                </a:lnTo>
                <a:lnTo>
                  <a:pt x="0" y="1489"/>
                </a:lnTo>
                <a:lnTo>
                  <a:pt x="0" y="3473"/>
                </a:lnTo>
                <a:lnTo>
                  <a:pt x="3125" y="5951"/>
                </a:lnTo>
                <a:lnTo>
                  <a:pt x="4375" y="6448"/>
                </a:lnTo>
                <a:lnTo>
                  <a:pt x="5626" y="5951"/>
                </a:lnTo>
                <a:lnTo>
                  <a:pt x="6249" y="4959"/>
                </a:lnTo>
                <a:lnTo>
                  <a:pt x="8126" y="4466"/>
                </a:lnTo>
                <a:lnTo>
                  <a:pt x="10000" y="3473"/>
                </a:lnTo>
                <a:lnTo>
                  <a:pt x="10000" y="496"/>
                </a:lnTo>
                <a:lnTo>
                  <a:pt x="8160" y="269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CO" sz="1350"/>
          </a:p>
        </p:txBody>
      </p:sp>
      <p:pic>
        <p:nvPicPr>
          <p:cNvPr id="212" name="21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19" y="1502747"/>
            <a:ext cx="1416500" cy="476061"/>
          </a:xfrm>
          <a:prstGeom prst="rect">
            <a:avLst/>
          </a:prstGeom>
        </p:spPr>
      </p:pic>
      <p:pic>
        <p:nvPicPr>
          <p:cNvPr id="5122" name="Picture 2" descr="https://www.umass.edu/philosophy/graphics/umass-seal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280" y="2076627"/>
            <a:ext cx="958464" cy="95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brown.edu/webmaster/visual_identity/images/logo_med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94" y="3951273"/>
            <a:ext cx="14287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plenummedia-directorio.s3.amazonaws.com/sites/cms.plenummedia.com.mx/files/tmxwlp000019/logo/3430_logo_9952_ud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903" y="2221629"/>
            <a:ext cx="1556621" cy="93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upload.wikimedia.org/wikipedia/en/thumb/7/76/University_of_Rochester_logo.svg/1024px-University_of_Rochester_logo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884" y="1539263"/>
            <a:ext cx="2342977" cy="48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upload.wikimedia.org/wikipedia/en/thumb/4/42/UCSD_Seal.svg/1024px-UCSD_Seal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743" y="1310707"/>
            <a:ext cx="1136729" cy="11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mktgassets.johnshopkins.edu/~identity/images/download-preview/university.small.vertical.blue.500px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676" y="4069464"/>
            <a:ext cx="2422923" cy="155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212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404" y="4187428"/>
            <a:ext cx="1189213" cy="1189213"/>
          </a:xfrm>
          <a:prstGeom prst="rect">
            <a:avLst/>
          </a:prstGeom>
        </p:spPr>
      </p:pic>
      <p:pic>
        <p:nvPicPr>
          <p:cNvPr id="5136" name="Picture 16" descr="http://www.gu.se/digitalAssets/1498/1498139_ny_logo_en_high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888" y="3126523"/>
            <a:ext cx="842089" cy="85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s://upload.wikimedia.org/wikipedia/en/d/d8/NYU_logo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054" y="5011524"/>
            <a:ext cx="3002773" cy="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s://upload.wikimedia.org/wikipedia/en/c/ce/Rutgers,_The_State_University_of_New_Jersey_logo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03" y="4643621"/>
            <a:ext cx="1065610" cy="106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" name="214 Imagen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515" y="4317135"/>
            <a:ext cx="2881990" cy="900622"/>
          </a:xfrm>
          <a:prstGeom prst="rect">
            <a:avLst/>
          </a:prstGeom>
        </p:spPr>
      </p:pic>
      <p:pic>
        <p:nvPicPr>
          <p:cNvPr id="5144" name="Picture 24" descr="https://upload.wikimedia.org/wikipedia/commons/thumb/6/6e/Yale_University_logo.svg/2000px-Yale_University_logo.svg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938" y="1606231"/>
            <a:ext cx="1087055" cy="46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http://isabellegrondin.com/website/wp-content/uploads/2014/11/logolieuxcouleur-transparent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386" y="3165477"/>
            <a:ext cx="1739735" cy="85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https://s.graphiq.com/sites/default/files/10/media/images/t2/University_of_California-Los_Angeles_UCLA_174855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089" y="2799841"/>
            <a:ext cx="1045370" cy="104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221 Imagen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379" y="3962582"/>
            <a:ext cx="1041686" cy="1041686"/>
          </a:xfrm>
          <a:prstGeom prst="rect">
            <a:avLst/>
          </a:prstGeom>
        </p:spPr>
      </p:pic>
      <p:pic>
        <p:nvPicPr>
          <p:cNvPr id="5160" name="Picture 40" descr="http://www.cs.wisc.edu/~shuchi/UW_logo.gif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043" y="1510557"/>
            <a:ext cx="1077516" cy="107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esultado de imagen para ubc logo british columbia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654" y="5507110"/>
            <a:ext cx="2321719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Resultado de imagen para university college london"/>
          <p:cNvSpPr>
            <a:spLocks noChangeAspect="1" noChangeArrowheads="1"/>
          </p:cNvSpPr>
          <p:nvPr/>
        </p:nvSpPr>
        <p:spPr bwMode="auto">
          <a:xfrm>
            <a:off x="1640681" y="7489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CO" sz="1350"/>
          </a:p>
        </p:txBody>
      </p:sp>
      <p:sp>
        <p:nvSpPr>
          <p:cNvPr id="4" name="AutoShape 10" descr="Resultado de imagen para university college london"/>
          <p:cNvSpPr>
            <a:spLocks noChangeAspect="1" noChangeArrowheads="1"/>
          </p:cNvSpPr>
          <p:nvPr/>
        </p:nvSpPr>
        <p:spPr bwMode="auto">
          <a:xfrm>
            <a:off x="1754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CO" sz="1350"/>
          </a:p>
        </p:txBody>
      </p:sp>
      <p:pic>
        <p:nvPicPr>
          <p:cNvPr id="20492" name="Picture 12" descr="Resultado de imagen para university college london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50" y="2400070"/>
            <a:ext cx="1636940" cy="47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8" name="38 Imagen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b="13839"/>
          <a:stretch/>
        </p:blipFill>
        <p:spPr>
          <a:xfrm>
            <a:off x="4446902" y="1143163"/>
            <a:ext cx="1642834" cy="404819"/>
          </a:xfrm>
          <a:prstGeom prst="rect">
            <a:avLst/>
          </a:prstGeom>
        </p:spPr>
      </p:pic>
      <p:sp>
        <p:nvSpPr>
          <p:cNvPr id="229" name="2 Marcador de contenido"/>
          <p:cNvSpPr txBox="1">
            <a:spLocks/>
          </p:cNvSpPr>
          <p:nvPr/>
        </p:nvSpPr>
        <p:spPr>
          <a:xfrm>
            <a:off x="2963440" y="390729"/>
            <a:ext cx="7029122" cy="694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s-CO" sz="3200" dirty="0">
                <a:solidFill>
                  <a:srgbClr val="3471CE"/>
                </a:solidFill>
              </a:rPr>
              <a:t>Donde estudiaron nuestro profesores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s-CO" sz="2800" dirty="0"/>
          </a:p>
          <a:p>
            <a:pPr marL="342900" indent="-342900">
              <a:spcBef>
                <a:spcPct val="20000"/>
              </a:spcBef>
              <a:defRPr/>
            </a:pPr>
            <a:endParaRPr lang="es-ES" sz="2800" dirty="0"/>
          </a:p>
        </p:txBody>
      </p:sp>
      <p:pic>
        <p:nvPicPr>
          <p:cNvPr id="1028" name="Picture 4" descr="Harvard University - Wikipedia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559" y="5435936"/>
            <a:ext cx="903171" cy="87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y of Oxford - YouTube">
            <a:extLst>
              <a:ext uri="{FF2B5EF4-FFF2-40B4-BE49-F238E27FC236}">
                <a16:creationId xmlns:a16="http://schemas.microsoft.com/office/drawing/2014/main" id="{AC59703B-9642-44AF-8C95-6592460F3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574" y="2057762"/>
            <a:ext cx="1107082" cy="110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CE5C7A4D-3DFA-493D-B65D-12C224418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348" y="3581108"/>
            <a:ext cx="1814711" cy="64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nford University - Wikipedia">
            <a:extLst>
              <a:ext uri="{FF2B5EF4-FFF2-40B4-BE49-F238E27FC236}">
                <a16:creationId xmlns:a16="http://schemas.microsoft.com/office/drawing/2014/main" id="{5531A43F-1EB2-4F66-8D0D-C2805731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280" y="2658880"/>
            <a:ext cx="1203146" cy="120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and blue logo&#10;&#10;Description automatically generated">
            <a:extLst>
              <a:ext uri="{FF2B5EF4-FFF2-40B4-BE49-F238E27FC236}">
                <a16:creationId xmlns:a16="http://schemas.microsoft.com/office/drawing/2014/main" id="{C2923838-E8A5-04E7-332A-F0234825F3F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7" y="1789349"/>
            <a:ext cx="1788177" cy="46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74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CBF5B2B-F329-4B35-A1F2-6BBE136B30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t="-1527" r="5926" b="-1"/>
          <a:stretch/>
        </p:blipFill>
        <p:spPr>
          <a:xfrm>
            <a:off x="159545" y="778670"/>
            <a:ext cx="6486525" cy="522208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A29ACEAD-B524-4EEF-8167-D4115873A7ED}"/>
              </a:ext>
            </a:extLst>
          </p:cNvPr>
          <p:cNvSpPr/>
          <p:nvPr/>
        </p:nvSpPr>
        <p:spPr>
          <a:xfrm>
            <a:off x="1395413" y="857250"/>
            <a:ext cx="5250656" cy="5143500"/>
          </a:xfrm>
          <a:prstGeom prst="rect">
            <a:avLst/>
          </a:prstGeom>
          <a:solidFill>
            <a:srgbClr val="0657BA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10" name="Título 3">
            <a:extLst>
              <a:ext uri="{FF2B5EF4-FFF2-40B4-BE49-F238E27FC236}">
                <a16:creationId xmlns:a16="http://schemas.microsoft.com/office/drawing/2014/main" id="{A52137A9-4697-4E1B-BE37-CA5DAA66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560" y="1125166"/>
            <a:ext cx="4827085" cy="1549772"/>
          </a:xfrm>
        </p:spPr>
        <p:txBody>
          <a:bodyPr>
            <a:normAutofit/>
          </a:bodyPr>
          <a:lstStyle/>
          <a:p>
            <a:r>
              <a:rPr lang="es-ES" sz="3000" b="1" dirty="0">
                <a:solidFill>
                  <a:schemeClr val="bg1"/>
                </a:solidFill>
                <a:latin typeface="Arial"/>
                <a:cs typeface="Arial"/>
              </a:rPr>
              <a:t>QS Ranking global en Economía</a:t>
            </a:r>
            <a:endParaRPr lang="es-ES" sz="3000" dirty="0">
              <a:solidFill>
                <a:schemeClr val="bg1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2414788-724D-4560-A16A-3CFAD417ADEE}"/>
              </a:ext>
            </a:extLst>
          </p:cNvPr>
          <p:cNvCxnSpPr>
            <a:cxnSpLocks/>
          </p:cNvCxnSpPr>
          <p:nvPr/>
        </p:nvCxnSpPr>
        <p:spPr>
          <a:xfrm>
            <a:off x="1643271" y="1395414"/>
            <a:ext cx="4760651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AD74DF4-B87E-4BEC-8AFD-72963C24AC41}"/>
              </a:ext>
            </a:extLst>
          </p:cNvPr>
          <p:cNvCxnSpPr>
            <a:cxnSpLocks/>
          </p:cNvCxnSpPr>
          <p:nvPr/>
        </p:nvCxnSpPr>
        <p:spPr>
          <a:xfrm>
            <a:off x="1643271" y="2277716"/>
            <a:ext cx="4760651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D5148CE-2B12-4E75-9C49-DFB58BB56416}"/>
              </a:ext>
            </a:extLst>
          </p:cNvPr>
          <p:cNvSpPr/>
          <p:nvPr/>
        </p:nvSpPr>
        <p:spPr>
          <a:xfrm>
            <a:off x="1517341" y="5518375"/>
            <a:ext cx="9144000" cy="479395"/>
          </a:xfrm>
          <a:prstGeom prst="rect">
            <a:avLst/>
          </a:prstGeom>
          <a:solidFill>
            <a:srgbClr val="0487D9"/>
          </a:solidFill>
          <a:ln>
            <a:solidFill>
              <a:srgbClr val="048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B765B09-AEED-4B75-800E-97B33E3792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356" y="5559599"/>
            <a:ext cx="1432322" cy="396945"/>
          </a:xfrm>
          <a:prstGeom prst="rect">
            <a:avLst/>
          </a:prstGeom>
          <a:solidFill>
            <a:srgbClr val="0487D9"/>
          </a:solidFill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B11D9759-15E0-4781-859F-FD1AE105D5F3}"/>
              </a:ext>
            </a:extLst>
          </p:cNvPr>
          <p:cNvSpPr/>
          <p:nvPr/>
        </p:nvSpPr>
        <p:spPr>
          <a:xfrm>
            <a:off x="6994933" y="1339523"/>
            <a:ext cx="3311664" cy="43858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s-ES" sz="2400" b="1" dirty="0">
                <a:solidFill>
                  <a:srgbClr val="0657BA"/>
                </a:solidFill>
                <a:latin typeface="Arial"/>
                <a:cs typeface="Arial"/>
              </a:rPr>
              <a:t>Colombia (Economía)</a:t>
            </a: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97A75CBD-2E79-61F1-A89A-C91F2F21B2C3}"/>
              </a:ext>
            </a:extLst>
          </p:cNvPr>
          <p:cNvSpPr txBox="1">
            <a:spLocks/>
          </p:cNvSpPr>
          <p:nvPr/>
        </p:nvSpPr>
        <p:spPr>
          <a:xfrm>
            <a:off x="1530659" y="4670968"/>
            <a:ext cx="4688362" cy="99208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350">
                <a:solidFill>
                  <a:schemeClr val="bg1"/>
                </a:solidFill>
                <a:latin typeface="Arial"/>
                <a:cs typeface="Arial"/>
              </a:rPr>
              <a:t>*Rangos y puntajes QS por tema y subtema: Social </a:t>
            </a:r>
            <a:r>
              <a:rPr lang="es-CO" sz="1350" err="1">
                <a:solidFill>
                  <a:schemeClr val="bg1"/>
                </a:solidFill>
                <a:latin typeface="Arial"/>
                <a:cs typeface="Arial"/>
              </a:rPr>
              <a:t>Sciences</a:t>
            </a:r>
            <a:r>
              <a:rPr lang="es-CO" sz="1350">
                <a:solidFill>
                  <a:schemeClr val="bg1"/>
                </a:solidFill>
                <a:latin typeface="Arial"/>
                <a:cs typeface="Arial"/>
              </a:rPr>
              <a:t> &amp; Management; </a:t>
            </a:r>
            <a:r>
              <a:rPr lang="es-CO" sz="1350" err="1">
                <a:solidFill>
                  <a:schemeClr val="bg1"/>
                </a:solidFill>
                <a:latin typeface="Arial"/>
                <a:cs typeface="Arial"/>
              </a:rPr>
              <a:t>Economics</a:t>
            </a:r>
            <a:r>
              <a:rPr lang="es-CO" sz="1350">
                <a:solidFill>
                  <a:schemeClr val="bg1"/>
                </a:solidFill>
                <a:latin typeface="Arial"/>
                <a:cs typeface="Arial"/>
              </a:rPr>
              <a:t> and </a:t>
            </a:r>
            <a:r>
              <a:rPr lang="es-CO" sz="1350" err="1">
                <a:solidFill>
                  <a:schemeClr val="bg1"/>
                </a:solidFill>
                <a:latin typeface="Arial"/>
                <a:cs typeface="Arial"/>
              </a:rPr>
              <a:t>Econometrics</a:t>
            </a:r>
            <a:endParaRPr lang="es-ES" sz="135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4EEA2-2649-208A-D3BF-E3ED5D1D728A}"/>
              </a:ext>
            </a:extLst>
          </p:cNvPr>
          <p:cNvGrpSpPr/>
          <p:nvPr/>
        </p:nvGrpSpPr>
        <p:grpSpPr>
          <a:xfrm>
            <a:off x="6891509" y="1955336"/>
            <a:ext cx="3402629" cy="3211673"/>
            <a:chOff x="7156677" y="1464113"/>
            <a:chExt cx="4536838" cy="42822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B647F8-AF12-2D84-4286-D30834106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6677" y="1464113"/>
              <a:ext cx="4509203" cy="4282230"/>
            </a:xfrm>
            <a:prstGeom prst="rect">
              <a:avLst/>
            </a:prstGeom>
          </p:spPr>
        </p:pic>
        <p:sp>
          <p:nvSpPr>
            <p:cNvPr id="5" name="Marco 4">
              <a:extLst>
                <a:ext uri="{FF2B5EF4-FFF2-40B4-BE49-F238E27FC236}">
                  <a16:creationId xmlns:a16="http://schemas.microsoft.com/office/drawing/2014/main" id="{CB53EE2F-EECC-6620-20E8-EFA2421B13A7}"/>
                </a:ext>
              </a:extLst>
            </p:cNvPr>
            <p:cNvSpPr/>
            <p:nvPr/>
          </p:nvSpPr>
          <p:spPr>
            <a:xfrm>
              <a:off x="7156677" y="1890586"/>
              <a:ext cx="4536838" cy="957316"/>
            </a:xfrm>
            <a:prstGeom prst="fram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>
                <a:solidFill>
                  <a:schemeClr val="tx1"/>
                </a:solidFill>
              </a:endParaRPr>
            </a:p>
          </p:txBody>
        </p:sp>
      </p:grpSp>
      <p:sp>
        <p:nvSpPr>
          <p:cNvPr id="13" name="Título 3">
            <a:extLst>
              <a:ext uri="{FF2B5EF4-FFF2-40B4-BE49-F238E27FC236}">
                <a16:creationId xmlns:a16="http://schemas.microsoft.com/office/drawing/2014/main" id="{AE15314F-FB08-4032-A1CC-600FF098F37F}"/>
              </a:ext>
            </a:extLst>
          </p:cNvPr>
          <p:cNvSpPr txBox="1">
            <a:spLocks/>
          </p:cNvSpPr>
          <p:nvPr/>
        </p:nvSpPr>
        <p:spPr>
          <a:xfrm>
            <a:off x="1955113" y="3104575"/>
            <a:ext cx="3914756" cy="99208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5400" b="1" dirty="0">
                <a:solidFill>
                  <a:schemeClr val="bg1"/>
                </a:solidFill>
                <a:latin typeface="Arial"/>
                <a:cs typeface="Arial"/>
              </a:rPr>
              <a:t>#1</a:t>
            </a:r>
            <a:r>
              <a:rPr lang="es-CO" sz="2400" dirty="0">
                <a:solidFill>
                  <a:schemeClr val="bg1"/>
                </a:solidFill>
                <a:latin typeface="Arial"/>
                <a:cs typeface="Arial"/>
              </a:rPr>
              <a:t> en Colombia,</a:t>
            </a:r>
          </a:p>
          <a:p>
            <a:pPr algn="ctr"/>
            <a:r>
              <a:rPr lang="es-CO" sz="5400" b="1" dirty="0">
                <a:solidFill>
                  <a:schemeClr val="bg1"/>
                </a:solidFill>
                <a:latin typeface="Arial"/>
                <a:cs typeface="Arial"/>
              </a:rPr>
              <a:t>#3</a:t>
            </a:r>
            <a:r>
              <a:rPr lang="es-CO" sz="2400" dirty="0">
                <a:solidFill>
                  <a:schemeClr val="bg1"/>
                </a:solidFill>
                <a:latin typeface="Arial"/>
                <a:cs typeface="Arial"/>
              </a:rPr>
              <a:t> en América Latina y</a:t>
            </a:r>
          </a:p>
          <a:p>
            <a:pPr algn="ctr"/>
            <a:r>
              <a:rPr lang="es-CO" sz="5400" b="1" dirty="0">
                <a:solidFill>
                  <a:schemeClr val="bg1"/>
                </a:solidFill>
                <a:latin typeface="Arial"/>
                <a:cs typeface="Arial"/>
              </a:rPr>
              <a:t>#101</a:t>
            </a:r>
            <a:r>
              <a:rPr lang="es-CO" sz="2400" dirty="0">
                <a:solidFill>
                  <a:schemeClr val="bg1"/>
                </a:solidFill>
                <a:latin typeface="Arial"/>
                <a:cs typeface="Arial"/>
              </a:rPr>
              <a:t> en el mundo.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000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4768769" y="1931680"/>
            <a:ext cx="5362575" cy="4085172"/>
            <a:chOff x="2552700" y="1236612"/>
            <a:chExt cx="7150100" cy="5446896"/>
          </a:xfrm>
        </p:grpSpPr>
        <p:graphicFrame>
          <p:nvGraphicFramePr>
            <p:cNvPr id="7" name="Gráfico 6">
              <a:extLst>
                <a:ext uri="{FF2B5EF4-FFF2-40B4-BE49-F238E27FC236}">
                  <a16:creationId xmlns:a16="http://schemas.microsoft.com/office/drawing/2014/main" id="{DEEBE6DA-7818-49C2-9688-520A46A5D56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739534" y="1236612"/>
            <a:ext cx="6725459" cy="49815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9DACBE97-E8D5-4352-8E11-A31312209F86}"/>
                </a:ext>
              </a:extLst>
            </p:cNvPr>
            <p:cNvSpPr txBox="1"/>
            <p:nvPr/>
          </p:nvSpPr>
          <p:spPr>
            <a:xfrm>
              <a:off x="2739535" y="6375732"/>
              <a:ext cx="693608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900" b="1">
                  <a:solidFill>
                    <a:prstClr val="black"/>
                  </a:solidFill>
                  <a:latin typeface="Calibri"/>
                </a:rPr>
                <a:t>*</a:t>
              </a:r>
              <a:r>
                <a:rPr lang="en-US" sz="900" b="1" err="1">
                  <a:solidFill>
                    <a:prstClr val="black"/>
                  </a:solidFill>
                  <a:latin typeface="Calibri"/>
                </a:rPr>
                <a:t>Otro</a:t>
              </a:r>
              <a:r>
                <a:rPr lang="en-US" sz="900" b="1">
                  <a:solidFill>
                    <a:prstClr val="black"/>
                  </a:solidFill>
                  <a:latin typeface="Calibri"/>
                </a:rPr>
                <a:t>: </a:t>
              </a:r>
              <a:r>
                <a:rPr lang="en-US" sz="900" err="1">
                  <a:solidFill>
                    <a:prstClr val="black"/>
                  </a:solidFill>
                  <a:latin typeface="Calibri"/>
                </a:rPr>
                <a:t>Ofertas</a:t>
              </a:r>
              <a:r>
                <a:rPr lang="en-US" sz="900">
                  <a:solidFill>
                    <a:prstClr val="black"/>
                  </a:solidFill>
                  <a:latin typeface="Calibri"/>
                </a:rPr>
                <a:t> </a:t>
              </a:r>
              <a:r>
                <a:rPr lang="en-US" sz="900" err="1">
                  <a:solidFill>
                    <a:prstClr val="black"/>
                  </a:solidFill>
                  <a:latin typeface="Calibri"/>
                </a:rPr>
                <a:t>enviadas</a:t>
              </a:r>
              <a:r>
                <a:rPr lang="en-US" sz="900">
                  <a:solidFill>
                    <a:prstClr val="black"/>
                  </a:solidFill>
                  <a:latin typeface="Calibri"/>
                </a:rPr>
                <a:t> </a:t>
              </a:r>
              <a:r>
                <a:rPr lang="en-US" sz="900" err="1">
                  <a:solidFill>
                    <a:prstClr val="black"/>
                  </a:solidFill>
                  <a:latin typeface="Calibri"/>
                </a:rPr>
                <a:t>desde</a:t>
              </a:r>
              <a:r>
                <a:rPr lang="en-US" sz="900">
                  <a:solidFill>
                    <a:prstClr val="black"/>
                  </a:solidFill>
                  <a:latin typeface="Calibri"/>
                </a:rPr>
                <a:t> </a:t>
              </a:r>
              <a:r>
                <a:rPr lang="en-US" sz="900" err="1">
                  <a:solidFill>
                    <a:prstClr val="black"/>
                  </a:solidFill>
                  <a:latin typeface="Calibri"/>
                </a:rPr>
                <a:t>el</a:t>
              </a:r>
              <a:r>
                <a:rPr lang="en-US" sz="900">
                  <a:solidFill>
                    <a:prstClr val="black"/>
                  </a:solidFill>
                  <a:latin typeface="Calibri"/>
                </a:rPr>
                <a:t> </a:t>
              </a:r>
              <a:r>
                <a:rPr lang="en-US" sz="900" err="1">
                  <a:solidFill>
                    <a:prstClr val="black"/>
                  </a:solidFill>
                  <a:latin typeface="Calibri"/>
                </a:rPr>
                <a:t>programa</a:t>
              </a:r>
              <a:r>
                <a:rPr lang="en-US" sz="900">
                  <a:solidFill>
                    <a:prstClr val="black"/>
                  </a:solidFill>
                  <a:latin typeface="Calibri"/>
                </a:rPr>
                <a:t> de Economía, ferias </a:t>
              </a:r>
              <a:r>
                <a:rPr lang="en-US" sz="900" err="1">
                  <a:solidFill>
                    <a:prstClr val="black"/>
                  </a:solidFill>
                  <a:latin typeface="Calibri"/>
                </a:rPr>
                <a:t>laborales</a:t>
              </a:r>
              <a:r>
                <a:rPr lang="en-US" sz="900">
                  <a:solidFill>
                    <a:prstClr val="black"/>
                  </a:solidFill>
                  <a:latin typeface="Calibri"/>
                </a:rPr>
                <a:t>, </a:t>
              </a:r>
              <a:r>
                <a:rPr lang="en-US" sz="900" err="1">
                  <a:solidFill>
                    <a:prstClr val="black"/>
                  </a:solidFill>
                  <a:latin typeface="Calibri"/>
                </a:rPr>
                <a:t>contacto</a:t>
              </a:r>
              <a:r>
                <a:rPr lang="en-US" sz="900">
                  <a:solidFill>
                    <a:prstClr val="black"/>
                  </a:solidFill>
                  <a:latin typeface="Calibri"/>
                </a:rPr>
                <a:t> </a:t>
              </a:r>
              <a:r>
                <a:rPr lang="en-US" sz="900" err="1">
                  <a:solidFill>
                    <a:prstClr val="black"/>
                  </a:solidFill>
                  <a:latin typeface="Calibri"/>
                </a:rPr>
                <a:t>directo</a:t>
              </a:r>
              <a:r>
                <a:rPr lang="en-US" sz="900">
                  <a:solidFill>
                    <a:prstClr val="black"/>
                  </a:solidFill>
                  <a:latin typeface="Calibri"/>
                </a:rPr>
                <a:t> con la </a:t>
              </a:r>
              <a:r>
                <a:rPr lang="en-US" sz="900" err="1">
                  <a:solidFill>
                    <a:prstClr val="black"/>
                  </a:solidFill>
                  <a:latin typeface="Calibri"/>
                </a:rPr>
                <a:t>empresa</a:t>
              </a:r>
              <a:r>
                <a:rPr lang="en-US" sz="900">
                  <a:solidFill>
                    <a:prstClr val="black"/>
                  </a:solidFill>
                  <a:latin typeface="Calibri"/>
                </a:rPr>
                <a:t>.</a:t>
              </a:r>
            </a:p>
          </p:txBody>
        </p:sp>
        <p:sp>
          <p:nvSpPr>
            <p:cNvPr id="4" name="Rectángulo 3"/>
            <p:cNvSpPr/>
            <p:nvPr/>
          </p:nvSpPr>
          <p:spPr>
            <a:xfrm>
              <a:off x="2552700" y="4447927"/>
              <a:ext cx="7150100" cy="117817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350"/>
            </a:p>
          </p:txBody>
        </p:sp>
      </p:grpSp>
      <p:sp>
        <p:nvSpPr>
          <p:cNvPr id="9" name="Elipse 8"/>
          <p:cNvSpPr/>
          <p:nvPr/>
        </p:nvSpPr>
        <p:spPr>
          <a:xfrm>
            <a:off x="2396913" y="4035390"/>
            <a:ext cx="1304925" cy="130492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300"/>
              <a:t>43%</a:t>
            </a:r>
            <a:endParaRPr lang="es-CO" sz="3300"/>
          </a:p>
        </p:txBody>
      </p:sp>
      <p:sp>
        <p:nvSpPr>
          <p:cNvPr id="11" name="Flecha derecha 10"/>
          <p:cNvSpPr/>
          <p:nvPr/>
        </p:nvSpPr>
        <p:spPr>
          <a:xfrm rot="10800000">
            <a:off x="3740068" y="4559265"/>
            <a:ext cx="990470" cy="25717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85E57216-5DD0-4910-A525-74EA95774A56}"/>
              </a:ext>
            </a:extLst>
          </p:cNvPr>
          <p:cNvSpPr txBox="1">
            <a:spLocks/>
          </p:cNvSpPr>
          <p:nvPr/>
        </p:nvSpPr>
        <p:spPr>
          <a:xfrm>
            <a:off x="2855640" y="841148"/>
            <a:ext cx="7029122" cy="694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s-CO" sz="3200" dirty="0">
                <a:solidFill>
                  <a:srgbClr val="3471CE"/>
                </a:solidFill>
              </a:rPr>
              <a:t>Medio por el que </a:t>
            </a:r>
            <a:r>
              <a:rPr lang="es-CO" sz="3200">
                <a:solidFill>
                  <a:srgbClr val="3471CE"/>
                </a:solidFill>
              </a:rPr>
              <a:t>consiguió trabajo</a:t>
            </a:r>
            <a:endParaRPr lang="es-CO" sz="3200" dirty="0">
              <a:solidFill>
                <a:srgbClr val="3471CE"/>
              </a:solidFill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s-CO" sz="2800" dirty="0"/>
          </a:p>
          <a:p>
            <a:pPr marL="342900" indent="-342900">
              <a:spcBef>
                <a:spcPct val="20000"/>
              </a:spcBef>
              <a:defRPr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99843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EBEADA-41FE-4E74-A547-CF92B07EE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692696"/>
            <a:ext cx="7956330" cy="547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BE3BEF-8DC4-4045-9F38-638281C20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692696"/>
            <a:ext cx="7956330" cy="5472608"/>
          </a:xfrm>
          <a:prstGeom prst="rect">
            <a:avLst/>
          </a:prstGeom>
        </p:spPr>
      </p:pic>
      <p:sp>
        <p:nvSpPr>
          <p:cNvPr id="9" name="1 Título">
            <a:extLst>
              <a:ext uri="{FF2B5EF4-FFF2-40B4-BE49-F238E27FC236}">
                <a16:creationId xmlns:a16="http://schemas.microsoft.com/office/drawing/2014/main" id="{A630FBF6-5BF4-4109-A690-747E95F17804}"/>
              </a:ext>
            </a:extLst>
          </p:cNvPr>
          <p:cNvSpPr txBox="1">
            <a:spLocks/>
          </p:cNvSpPr>
          <p:nvPr/>
        </p:nvSpPr>
        <p:spPr>
          <a:xfrm>
            <a:off x="1991545" y="6021288"/>
            <a:ext cx="7831147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s-CO" sz="1200" dirty="0">
                <a:latin typeface="+mj-lt"/>
                <a:ea typeface="+mj-ea"/>
                <a:cs typeface="+mj-cs"/>
              </a:rPr>
              <a:t>Datos: 2017, 2018, 2019. Fuente: Observatorio Laboral Para la Educación Superior (OLE)</a:t>
            </a:r>
            <a:endParaRPr lang="es-ES" sz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7150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1847528" y="1484784"/>
            <a:ext cx="8229600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s-CO" sz="2800" dirty="0"/>
              <a:t>El campus.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s-CO" sz="2800" dirty="0"/>
              <a:t>Clases con los mejores profesores e investigadores de economía del país.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s-CO" sz="2800" dirty="0"/>
              <a:t>Clases con los mejores estudiantes de economía.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s-CO" sz="2800" dirty="0"/>
              <a:t>Muchas matemáticas, mucha estadística y mucha ciencia de datos.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s-CO" sz="2800" dirty="0"/>
              <a:t>Prácticas laborales.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s-CO" sz="2800" dirty="0"/>
              <a:t>Doble programa.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s-CO" sz="2800" dirty="0"/>
              <a:t>Estudios en el exterior.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s-CO" sz="2800" dirty="0"/>
              <a:t>Plan de estudios innovador (Haciendo Economía 1).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s-CO" sz="2800" dirty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s-CO" sz="2800" dirty="0"/>
          </a:p>
          <a:p>
            <a:pPr marL="342900" indent="-342900">
              <a:spcBef>
                <a:spcPct val="20000"/>
              </a:spcBef>
              <a:defRPr/>
            </a:pPr>
            <a:endParaRPr lang="es-ES" sz="2800" dirty="0"/>
          </a:p>
        </p:txBody>
      </p:sp>
      <p:sp>
        <p:nvSpPr>
          <p:cNvPr id="6" name="2 Marcador de contenido"/>
          <p:cNvSpPr txBox="1">
            <a:spLocks/>
          </p:cNvSpPr>
          <p:nvPr/>
        </p:nvSpPr>
        <p:spPr>
          <a:xfrm>
            <a:off x="2567608" y="480855"/>
            <a:ext cx="6912768" cy="1453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s-CO" sz="3600" dirty="0">
                <a:solidFill>
                  <a:srgbClr val="3471CE"/>
                </a:solidFill>
              </a:rPr>
              <a:t>La experiencia en la Universidad…</a:t>
            </a:r>
          </a:p>
          <a:p>
            <a:pPr marL="342900" indent="-342900" algn="ctr">
              <a:spcBef>
                <a:spcPct val="20000"/>
              </a:spcBef>
              <a:defRPr/>
            </a:pP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92964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5684870" y="2420888"/>
            <a:ext cx="3888432" cy="1296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s-CO" sz="6600" dirty="0">
                <a:latin typeface="+mj-lt"/>
                <a:ea typeface="+mj-ea"/>
                <a:cs typeface="+mj-cs"/>
              </a:rPr>
              <a:t>¡Gracias!</a:t>
            </a:r>
            <a:endParaRPr lang="es-ES" sz="66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680" y="5334956"/>
            <a:ext cx="3131839" cy="152304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697678" y="5484409"/>
            <a:ext cx="5862819" cy="1256959"/>
          </a:xfrm>
          <a:prstGeom prst="rect">
            <a:avLst/>
          </a:prstGeom>
          <a:solidFill>
            <a:srgbClr val="347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1623591" y="93397"/>
            <a:ext cx="3074086" cy="5391011"/>
          </a:xfrm>
          <a:prstGeom prst="rect">
            <a:avLst/>
          </a:prstGeom>
          <a:solidFill>
            <a:srgbClr val="347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3471CE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s-ES" sz="2800" b="1" dirty="0">
                <a:solidFill>
                  <a:schemeClr val="tx1">
                    <a:tint val="75000"/>
                  </a:schemeClr>
                </a:solidFill>
              </a:rPr>
              <a:t>  </a:t>
            </a:r>
            <a:br>
              <a:rPr lang="es-CO" sz="2800" dirty="0"/>
            </a:br>
            <a:r>
              <a:rPr lang="es-CO" sz="2800" dirty="0"/>
              <a:t>“</a:t>
            </a:r>
            <a:r>
              <a:rPr lang="es-CO" dirty="0"/>
              <a:t>La Economía estudia la forma en que los seres humanos, a través de sus instituciones, utilizan los recursos productivos escasos como el capital, el trabajo, los recursos naturales y el conocimiento, con el objetivo de distribuir bienes y servicios para satisfacer las necesidades de los miembros de la sociedad de una manera eficiente, justa y sostenible.”</a:t>
            </a:r>
            <a:endParaRPr lang="es-ES" sz="2800" dirty="0"/>
          </a:p>
          <a:p>
            <a:pPr>
              <a:spcBef>
                <a:spcPct val="20000"/>
              </a:spcBef>
              <a:defRPr/>
            </a:pPr>
            <a:endParaRPr lang="es-CO" sz="2800" dirty="0"/>
          </a:p>
          <a:p>
            <a:pPr>
              <a:spcBef>
                <a:spcPct val="20000"/>
              </a:spcBef>
              <a:defRPr/>
            </a:pPr>
            <a:endParaRPr lang="es-ES" sz="2800" dirty="0"/>
          </a:p>
          <a:p>
            <a:pPr>
              <a:spcBef>
                <a:spcPct val="20000"/>
              </a:spcBef>
              <a:buFont typeface="Arial" pitchFamily="34" charset="0"/>
              <a:buNone/>
            </a:pPr>
            <a:r>
              <a:rPr lang="es-CO" sz="2000" dirty="0"/>
              <a:t>(https://economia.uniandes.edu.co/ octubre, 2021)</a:t>
            </a:r>
            <a:endParaRPr lang="es-ES" sz="2000" dirty="0"/>
          </a:p>
        </p:txBody>
      </p:sp>
      <p:cxnSp>
        <p:nvCxnSpPr>
          <p:cNvPr id="7" name="6 Conector recto"/>
          <p:cNvCxnSpPr/>
          <p:nvPr/>
        </p:nvCxnSpPr>
        <p:spPr>
          <a:xfrm>
            <a:off x="2135560" y="1772816"/>
            <a:ext cx="7632848" cy="2376264"/>
          </a:xfrm>
          <a:prstGeom prst="line">
            <a:avLst/>
          </a:prstGeom>
          <a:ln w="34925">
            <a:solidFill>
              <a:srgbClr val="3471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flipV="1">
            <a:off x="2135560" y="1844824"/>
            <a:ext cx="7416824" cy="2520280"/>
          </a:xfrm>
          <a:prstGeom prst="line">
            <a:avLst/>
          </a:prstGeom>
          <a:ln w="34925">
            <a:solidFill>
              <a:srgbClr val="3471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8050560" y="4221089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i="1" dirty="0">
                <a:solidFill>
                  <a:srgbClr val="3471CE"/>
                </a:solidFill>
              </a:rPr>
              <a:t>Aburrido</a:t>
            </a:r>
            <a:endParaRPr lang="es-ES" sz="3600" i="1" dirty="0">
              <a:solidFill>
                <a:srgbClr val="3471CE"/>
              </a:solidFill>
            </a:endParaRPr>
          </a:p>
        </p:txBody>
      </p:sp>
      <p:sp>
        <p:nvSpPr>
          <p:cNvPr id="13" name="1 Título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s-CO" sz="4400" dirty="0">
                <a:solidFill>
                  <a:srgbClr val="3471CE"/>
                </a:solidFill>
                <a:latin typeface="+mj-lt"/>
                <a:ea typeface="+mj-ea"/>
                <a:cs typeface="+mj-cs"/>
              </a:rPr>
              <a:t>¿Qué es Economía?</a:t>
            </a:r>
            <a:endParaRPr lang="es-ES" sz="4400" dirty="0">
              <a:solidFill>
                <a:srgbClr val="3471CE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Rectángulo"/>
          <p:cNvSpPr/>
          <p:nvPr/>
        </p:nvSpPr>
        <p:spPr>
          <a:xfrm>
            <a:off x="2351584" y="1046530"/>
            <a:ext cx="7488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600" dirty="0"/>
              <a:t>La economía es…</a:t>
            </a:r>
            <a:endParaRPr lang="es-ES" sz="3600" dirty="0"/>
          </a:p>
        </p:txBody>
      </p:sp>
      <p:sp>
        <p:nvSpPr>
          <p:cNvPr id="3" name="Rectángulo 2"/>
          <p:cNvSpPr/>
          <p:nvPr/>
        </p:nvSpPr>
        <p:spPr>
          <a:xfrm>
            <a:off x="4697319" y="3501009"/>
            <a:ext cx="3312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600" dirty="0"/>
              <a:t>muy poderoso… </a:t>
            </a:r>
          </a:p>
        </p:txBody>
      </p:sp>
      <p:sp>
        <p:nvSpPr>
          <p:cNvPr id="8" name="3 Rectángulo"/>
          <p:cNvSpPr/>
          <p:nvPr/>
        </p:nvSpPr>
        <p:spPr>
          <a:xfrm>
            <a:off x="2423592" y="4797153"/>
            <a:ext cx="7488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600" dirty="0"/>
              <a:t>para resolver problemas sociales. </a:t>
            </a:r>
            <a:endParaRPr lang="es-ES" sz="3600" dirty="0"/>
          </a:p>
        </p:txBody>
      </p:sp>
      <p:sp>
        <p:nvSpPr>
          <p:cNvPr id="6" name="Rectángulo 5"/>
          <p:cNvSpPr/>
          <p:nvPr/>
        </p:nvSpPr>
        <p:spPr>
          <a:xfrm>
            <a:off x="4697319" y="2342674"/>
            <a:ext cx="2566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600" dirty="0"/>
              <a:t>un </a:t>
            </a:r>
            <a:r>
              <a:rPr lang="es-CO" sz="3600" i="1" dirty="0">
                <a:solidFill>
                  <a:srgbClr val="3471CE"/>
                </a:solidFill>
              </a:rPr>
              <a:t>método</a:t>
            </a:r>
            <a:r>
              <a:rPr lang="es-CO" sz="3600" dirty="0"/>
              <a:t>…</a:t>
            </a:r>
            <a:endParaRPr lang="es-E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Título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s-CO" sz="4400" dirty="0">
                <a:latin typeface="+mj-lt"/>
                <a:ea typeface="+mj-ea"/>
                <a:cs typeface="+mj-cs"/>
              </a:rPr>
              <a:t>El método del economista</a:t>
            </a:r>
            <a:endParaRPr lang="es-E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5 Rectángulo">
            <a:extLst>
              <a:ext uri="{FF2B5EF4-FFF2-40B4-BE49-F238E27FC236}">
                <a16:creationId xmlns:a16="http://schemas.microsoft.com/office/drawing/2014/main" id="{1AE3EFD6-A593-4743-B51C-16DE4C3F0C3E}"/>
              </a:ext>
            </a:extLst>
          </p:cNvPr>
          <p:cNvSpPr/>
          <p:nvPr/>
        </p:nvSpPr>
        <p:spPr>
          <a:xfrm>
            <a:off x="1989088" y="1844825"/>
            <a:ext cx="3852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CO" sz="3200" dirty="0">
                <a:solidFill>
                  <a:srgbClr val="3471CE"/>
                </a:solidFill>
              </a:rPr>
              <a:t>Modelos Formales </a:t>
            </a:r>
          </a:p>
        </p:txBody>
      </p:sp>
      <p:sp>
        <p:nvSpPr>
          <p:cNvPr id="11" name="5 Rectángulo">
            <a:extLst>
              <a:ext uri="{FF2B5EF4-FFF2-40B4-BE49-F238E27FC236}">
                <a16:creationId xmlns:a16="http://schemas.microsoft.com/office/drawing/2014/main" id="{7B1C9E69-D287-43E5-89D4-87CBD94C82D1}"/>
              </a:ext>
            </a:extLst>
          </p:cNvPr>
          <p:cNvSpPr/>
          <p:nvPr/>
        </p:nvSpPr>
        <p:spPr>
          <a:xfrm>
            <a:off x="6327294" y="1889176"/>
            <a:ext cx="3852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CO" sz="3200" dirty="0">
                <a:solidFill>
                  <a:srgbClr val="3471CE"/>
                </a:solidFill>
              </a:rPr>
              <a:t>Analítica de Datos</a:t>
            </a:r>
            <a:endParaRPr lang="es-CO" sz="3200" dirty="0"/>
          </a:p>
        </p:txBody>
      </p:sp>
      <p:cxnSp>
        <p:nvCxnSpPr>
          <p:cNvPr id="12" name="6 Conector recto">
            <a:extLst>
              <a:ext uri="{FF2B5EF4-FFF2-40B4-BE49-F238E27FC236}">
                <a16:creationId xmlns:a16="http://schemas.microsoft.com/office/drawing/2014/main" id="{7347CAB5-886C-4833-8ADF-6646AB3D8504}"/>
              </a:ext>
            </a:extLst>
          </p:cNvPr>
          <p:cNvCxnSpPr>
            <a:cxnSpLocks/>
          </p:cNvCxnSpPr>
          <p:nvPr/>
        </p:nvCxnSpPr>
        <p:spPr>
          <a:xfrm flipH="1" flipV="1">
            <a:off x="5056409" y="4294546"/>
            <a:ext cx="1010085" cy="792088"/>
          </a:xfrm>
          <a:prstGeom prst="line">
            <a:avLst/>
          </a:prstGeom>
          <a:ln w="44450">
            <a:solidFill>
              <a:srgbClr val="3471CE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2A85BF9-1601-47FE-90FB-AB1FA6591C5C}"/>
              </a:ext>
            </a:extLst>
          </p:cNvPr>
          <p:cNvSpPr txBox="1"/>
          <p:nvPr/>
        </p:nvSpPr>
        <p:spPr>
          <a:xfrm>
            <a:off x="1694649" y="2473950"/>
            <a:ext cx="43900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CO" sz="3200" dirty="0"/>
              <a:t>simplificaciones matemáticas de la realidad para entenderla </a:t>
            </a:r>
            <a:endParaRPr lang="es-E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5C6D7-01EE-4D03-9E7E-A04B72608D31}"/>
              </a:ext>
            </a:extLst>
          </p:cNvPr>
          <p:cNvSpPr txBox="1"/>
          <p:nvPr/>
        </p:nvSpPr>
        <p:spPr>
          <a:xfrm>
            <a:off x="6741594" y="2554159"/>
            <a:ext cx="30243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CO" sz="3200" dirty="0"/>
              <a:t>con enfoque causal</a:t>
            </a:r>
            <a:endParaRPr lang="es-ES" sz="3200" dirty="0"/>
          </a:p>
        </p:txBody>
      </p:sp>
      <p:cxnSp>
        <p:nvCxnSpPr>
          <p:cNvPr id="16" name="6 Conector recto">
            <a:extLst>
              <a:ext uri="{FF2B5EF4-FFF2-40B4-BE49-F238E27FC236}">
                <a16:creationId xmlns:a16="http://schemas.microsoft.com/office/drawing/2014/main" id="{1C3776F1-786D-4F1A-9790-B0D12EF69FAF}"/>
              </a:ext>
            </a:extLst>
          </p:cNvPr>
          <p:cNvCxnSpPr>
            <a:cxnSpLocks/>
          </p:cNvCxnSpPr>
          <p:nvPr/>
        </p:nvCxnSpPr>
        <p:spPr>
          <a:xfrm flipV="1">
            <a:off x="6348708" y="4301190"/>
            <a:ext cx="888248" cy="792088"/>
          </a:xfrm>
          <a:prstGeom prst="line">
            <a:avLst/>
          </a:prstGeom>
          <a:ln w="44450">
            <a:solidFill>
              <a:srgbClr val="3471CE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5 Rectángulo">
            <a:extLst>
              <a:ext uri="{FF2B5EF4-FFF2-40B4-BE49-F238E27FC236}">
                <a16:creationId xmlns:a16="http://schemas.microsoft.com/office/drawing/2014/main" id="{5B3C134B-A719-4EBA-A13A-15A11DF29F03}"/>
              </a:ext>
            </a:extLst>
          </p:cNvPr>
          <p:cNvSpPr/>
          <p:nvPr/>
        </p:nvSpPr>
        <p:spPr>
          <a:xfrm>
            <a:off x="4223792" y="5350858"/>
            <a:ext cx="38529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CO" sz="3200" dirty="0">
                <a:solidFill>
                  <a:srgbClr val="3471CE"/>
                </a:solidFill>
              </a:rPr>
              <a:t>Tomar mejores decisiones</a:t>
            </a:r>
          </a:p>
        </p:txBody>
      </p:sp>
    </p:spTree>
    <p:extLst>
      <p:ext uri="{BB962C8B-B14F-4D97-AF65-F5344CB8AC3E}">
        <p14:creationId xmlns:p14="http://schemas.microsoft.com/office/powerpoint/2010/main" val="38446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5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Título"/>
          <p:cNvSpPr txBox="1">
            <a:spLocks/>
          </p:cNvSpPr>
          <p:nvPr/>
        </p:nvSpPr>
        <p:spPr>
          <a:xfrm>
            <a:off x="1927936" y="1725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s-CO" sz="4400" dirty="0">
                <a:solidFill>
                  <a:srgbClr val="3471CE"/>
                </a:solidFill>
                <a:latin typeface="+mj-lt"/>
                <a:ea typeface="+mj-ea"/>
                <a:cs typeface="+mj-cs"/>
              </a:rPr>
              <a:t>Preguntas Causales</a:t>
            </a:r>
            <a:endParaRPr lang="es-ES" sz="4400" dirty="0">
              <a:solidFill>
                <a:srgbClr val="3471C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5 Rectángulo">
            <a:extLst>
              <a:ext uri="{FF2B5EF4-FFF2-40B4-BE49-F238E27FC236}">
                <a16:creationId xmlns:a16="http://schemas.microsoft.com/office/drawing/2014/main" id="{1AE3EFD6-A593-4743-B51C-16DE4C3F0C3E}"/>
              </a:ext>
            </a:extLst>
          </p:cNvPr>
          <p:cNvSpPr/>
          <p:nvPr/>
        </p:nvSpPr>
        <p:spPr>
          <a:xfrm>
            <a:off x="1750624" y="1405051"/>
            <a:ext cx="3852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CO" sz="3200" dirty="0">
                <a:solidFill>
                  <a:srgbClr val="3471CE"/>
                </a:solidFill>
              </a:rPr>
              <a:t>Sector Privado</a:t>
            </a:r>
          </a:p>
        </p:txBody>
      </p:sp>
      <p:sp>
        <p:nvSpPr>
          <p:cNvPr id="11" name="5 Rectángulo">
            <a:extLst>
              <a:ext uri="{FF2B5EF4-FFF2-40B4-BE49-F238E27FC236}">
                <a16:creationId xmlns:a16="http://schemas.microsoft.com/office/drawing/2014/main" id="{7B1C9E69-D287-43E5-89D4-87CBD94C82D1}"/>
              </a:ext>
            </a:extLst>
          </p:cNvPr>
          <p:cNvSpPr/>
          <p:nvPr/>
        </p:nvSpPr>
        <p:spPr>
          <a:xfrm>
            <a:off x="6595626" y="1401684"/>
            <a:ext cx="3852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CO" sz="3200" dirty="0">
                <a:solidFill>
                  <a:srgbClr val="3471CE"/>
                </a:solidFill>
              </a:rPr>
              <a:t>Sector Público / ONG </a:t>
            </a:r>
            <a:endParaRPr lang="es-CO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A85BF9-1601-47FE-90FB-AB1FA6591C5C}"/>
              </a:ext>
            </a:extLst>
          </p:cNvPr>
          <p:cNvSpPr txBox="1"/>
          <p:nvPr/>
        </p:nvSpPr>
        <p:spPr>
          <a:xfrm>
            <a:off x="1819352" y="2149605"/>
            <a:ext cx="3957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¿</a:t>
            </a:r>
            <a:r>
              <a:rPr lang="es-CO" dirty="0"/>
              <a:t>Cuál es el efecto de la guerra de Ucrania en la rentabilidad de Ecopetrol?</a:t>
            </a:r>
            <a:endParaRPr lang="es-E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41908-35FA-4F18-89DF-A51F6B48343D}"/>
              </a:ext>
            </a:extLst>
          </p:cNvPr>
          <p:cNvSpPr txBox="1"/>
          <p:nvPr/>
        </p:nvSpPr>
        <p:spPr>
          <a:xfrm>
            <a:off x="6642520" y="2168843"/>
            <a:ext cx="3600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¿</a:t>
            </a:r>
            <a:r>
              <a:rPr lang="es-CO" dirty="0"/>
              <a:t>Cuál es el efecto en la inflación de que el Banco de la República suba las tasas de interés?</a:t>
            </a:r>
            <a:endParaRPr lang="es-E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432483-0B57-44F3-A359-EC59C7C13BBF}"/>
              </a:ext>
            </a:extLst>
          </p:cNvPr>
          <p:cNvSpPr txBox="1"/>
          <p:nvPr/>
        </p:nvSpPr>
        <p:spPr>
          <a:xfrm>
            <a:off x="6519713" y="3270076"/>
            <a:ext cx="38529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¿</a:t>
            </a:r>
            <a:r>
              <a:rPr lang="es-CO" dirty="0"/>
              <a:t>Cuál fue el efecto del programa de Ingreso Solidario en el bienestar de las personas en pandemia?</a:t>
            </a:r>
            <a:endParaRPr lang="es-E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C86DBB-D21A-405A-B2F2-02178628CCD3}"/>
              </a:ext>
            </a:extLst>
          </p:cNvPr>
          <p:cNvSpPr txBox="1"/>
          <p:nvPr/>
        </p:nvSpPr>
        <p:spPr>
          <a:xfrm>
            <a:off x="1819351" y="3004635"/>
            <a:ext cx="41015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¿</a:t>
            </a:r>
            <a:r>
              <a:rPr lang="es-CO" dirty="0"/>
              <a:t>Cuál es el efecto de adoptar tecnologías verdes en la rentabilidad de una empresa de una empresa?</a:t>
            </a:r>
            <a:endParaRPr lang="es-ES" dirty="0"/>
          </a:p>
        </p:txBody>
      </p:sp>
      <p:sp>
        <p:nvSpPr>
          <p:cNvPr id="19" name="5 Rectángulo">
            <a:extLst>
              <a:ext uri="{FF2B5EF4-FFF2-40B4-BE49-F238E27FC236}">
                <a16:creationId xmlns:a16="http://schemas.microsoft.com/office/drawing/2014/main" id="{BC9616B9-2A82-46A1-9DB7-53434F3EDAFB}"/>
              </a:ext>
            </a:extLst>
          </p:cNvPr>
          <p:cNvSpPr/>
          <p:nvPr/>
        </p:nvSpPr>
        <p:spPr>
          <a:xfrm>
            <a:off x="2567608" y="4547699"/>
            <a:ext cx="3852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CO" sz="3200" dirty="0">
                <a:solidFill>
                  <a:srgbClr val="3471CE"/>
                </a:solidFill>
              </a:rPr>
              <a:t>Academia</a:t>
            </a:r>
            <a:endParaRPr lang="es-CO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5AC158-4F35-44F1-86ED-A5D4A6E7AF7F}"/>
              </a:ext>
            </a:extLst>
          </p:cNvPr>
          <p:cNvSpPr txBox="1"/>
          <p:nvPr/>
        </p:nvSpPr>
        <p:spPr>
          <a:xfrm>
            <a:off x="2135560" y="5192289"/>
            <a:ext cx="4499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¿</a:t>
            </a:r>
            <a:r>
              <a:rPr lang="es-CO" dirty="0"/>
              <a:t>Cuál es el efecto de las creencias culturales en el desarrollo económico de un país?</a:t>
            </a:r>
            <a:endParaRPr lang="es-E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F84BA1-0975-430D-884B-CC7EE60C60B9}"/>
              </a:ext>
            </a:extLst>
          </p:cNvPr>
          <p:cNvSpPr txBox="1"/>
          <p:nvPr/>
        </p:nvSpPr>
        <p:spPr>
          <a:xfrm>
            <a:off x="2244080" y="6003353"/>
            <a:ext cx="4499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¿</a:t>
            </a:r>
            <a:r>
              <a:rPr lang="es-CO" dirty="0"/>
              <a:t>Cuál es el efecto de ser mujer sobre los salarios que reciben?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29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0" grpId="0"/>
      <p:bldP spid="17" grpId="0"/>
      <p:bldP spid="18" grpId="0"/>
      <p:bldP spid="19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135560" y="620688"/>
            <a:ext cx="8229600" cy="5184576"/>
          </a:xfrm>
        </p:spPr>
        <p:txBody>
          <a:bodyPr>
            <a:normAutofit/>
          </a:bodyPr>
          <a:lstStyle/>
          <a:p>
            <a:pPr>
              <a:buNone/>
            </a:pPr>
            <a:endParaRPr lang="es-CO" dirty="0"/>
          </a:p>
          <a:p>
            <a:pPr>
              <a:buNone/>
            </a:pPr>
            <a:r>
              <a:rPr lang="es-CO" sz="4400" dirty="0">
                <a:solidFill>
                  <a:srgbClr val="3471CE"/>
                </a:solidFill>
              </a:rPr>
              <a:t>Dos ejercicios para ilustrar qué es la economía</a:t>
            </a:r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r>
              <a:rPr lang="es-CO" dirty="0"/>
              <a:t>La historia de la refugiada.</a:t>
            </a:r>
          </a:p>
          <a:p>
            <a:pPr marL="514350" indent="-514350">
              <a:buFont typeface="+mj-lt"/>
              <a:buAutoNum type="arabicPeriod"/>
            </a:pPr>
            <a:r>
              <a:rPr lang="es-CO" dirty="0"/>
              <a:t>El ejercicio de las gomitas.</a:t>
            </a:r>
          </a:p>
          <a:p>
            <a:pPr marL="0" indent="0">
              <a:buNone/>
            </a:pPr>
            <a:endParaRPr lang="es-CO" dirty="0"/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newspaper with a black and white text&#10;&#10;Description automatically generated">
            <a:extLst>
              <a:ext uri="{FF2B5EF4-FFF2-40B4-BE49-F238E27FC236}">
                <a16:creationId xmlns:a16="http://schemas.microsoft.com/office/drawing/2014/main" id="{7D1E427E-2F0A-73A8-7BF2-305EBD3B4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1600">
            <a:off x="6241642" y="872693"/>
            <a:ext cx="5899658" cy="4332759"/>
          </a:xfrm>
          <a:prstGeom prst="rect">
            <a:avLst/>
          </a:prstGeom>
        </p:spPr>
      </p:pic>
      <p:pic>
        <p:nvPicPr>
          <p:cNvPr id="8" name="Picture 7" descr="A person in military uniform pointing at a boat&#10;&#10;Description automatically generated">
            <a:extLst>
              <a:ext uri="{FF2B5EF4-FFF2-40B4-BE49-F238E27FC236}">
                <a16:creationId xmlns:a16="http://schemas.microsoft.com/office/drawing/2014/main" id="{3E1B9A46-3BD1-CCA7-FEFA-3E7B1FC42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8278">
            <a:off x="550239" y="1230537"/>
            <a:ext cx="4918458" cy="2844006"/>
          </a:xfrm>
          <a:prstGeom prst="rect">
            <a:avLst/>
          </a:prstGeom>
        </p:spPr>
      </p:pic>
      <p:pic>
        <p:nvPicPr>
          <p:cNvPr id="5" name="Picture 4" descr="A newspaper with black text&#10;&#10;Description automatically generated">
            <a:extLst>
              <a:ext uri="{FF2B5EF4-FFF2-40B4-BE49-F238E27FC236}">
                <a16:creationId xmlns:a16="http://schemas.microsoft.com/office/drawing/2014/main" id="{7D57F2BC-2B30-E7D4-09D9-3D85F8BC9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42" y="332656"/>
            <a:ext cx="3901345" cy="1355204"/>
          </a:xfrm>
          <a:prstGeom prst="rect">
            <a:avLst/>
          </a:prstGeom>
        </p:spPr>
      </p:pic>
      <p:pic>
        <p:nvPicPr>
          <p:cNvPr id="10" name="Picture 9" descr="A book cover with a cut apple&#10;&#10;Description automatically generated">
            <a:extLst>
              <a:ext uri="{FF2B5EF4-FFF2-40B4-BE49-F238E27FC236}">
                <a16:creationId xmlns:a16="http://schemas.microsoft.com/office/drawing/2014/main" id="{5F1AE89D-056B-B7A6-ADED-E7F1361DB2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337" y="808053"/>
            <a:ext cx="3505747" cy="5376911"/>
          </a:xfrm>
          <a:prstGeom prst="rect">
            <a:avLst/>
          </a:prstGeom>
        </p:spPr>
      </p:pic>
      <p:pic>
        <p:nvPicPr>
          <p:cNvPr id="12" name="Picture 11" descr="A person with long hair wearing a hat&#10;&#10;Description automatically generated">
            <a:extLst>
              <a:ext uri="{FF2B5EF4-FFF2-40B4-BE49-F238E27FC236}">
                <a16:creationId xmlns:a16="http://schemas.microsoft.com/office/drawing/2014/main" id="{8C3CF364-B5AA-CE15-9C8E-73C78C8F1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5469">
            <a:off x="1299548" y="3962814"/>
            <a:ext cx="2355940" cy="2728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2F906B340700411FAF2029C07B8324C9&lt;/guid&gt;&#10;        &lt;description /&gt;&#10;        &lt;date&gt;7/22/2015 10:39:19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CC8760B12180462F9948EE22AF392F37&lt;/guid&gt;&#10;            &lt;repollguid&gt;AE5DF355DAC5459A9E2DFC96D51E2FBF&lt;/repollguid&gt;&#10;            &lt;sourceid&gt;6B2238314EBA45F9A0D6410E5863BDCA&lt;/sourceid&gt;&#10;            &lt;questiontext&gt;Cuando se gradúe, ¿dónde le gustaría trabajar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answers&gt;&#10;                &lt;answer&gt;&#10;                    &lt;guid&gt;FD78FDAF6D774210800D7FF3359EEE8F&lt;/guid&gt;&#10;                    &lt;answertext&gt;Automatización y tecnología&lt;/answertext&gt;&#10;                    &lt;valuetype&gt;0&lt;/valuetype&gt;&#10;                &lt;/answer&gt;&#10;                &lt;answer&gt;&#10;                    &lt;guid&gt;519A2B33A8A14C249CBC9C40DDBBD14A&lt;/guid&gt;&#10;                    &lt;answertext&gt;Cambio Climático&lt;/answertext&gt;&#10;                    &lt;valuetype&gt;0&lt;/valuetype&gt;&#10;                &lt;/answer&gt;&#10;                &lt;answer&gt;&#10;                    &lt;guid&gt;93EBA112366A4599BF7AF253BD9912C1&lt;/guid&gt;&#10;                    &lt;answertext&gt;Desigualdad&lt;/answertext&gt;&#10;                    &lt;valuetype&gt;0&lt;/valuetype&gt;&#10;                &lt;/answer&gt;&#10;                &lt;answer&gt;&#10;                    &lt;guid&gt;3EA10CE0F3E942A6A9378CCF09D77F1C&lt;/guid&gt;&#10;                    &lt;answertext&gt;Desarrollo económico&lt;/answertext&gt;&#10;                    &lt;valuetype&gt;0&lt;/valuetype&gt;&#10;                &lt;/answer&gt;&#10;                &lt;answer&gt;&#10;                    &lt;guid&gt;9066D7177A5E4B74A14E797B9D3C1915&lt;/guid&gt;&#10;                    &lt;answertext&gt;Estabilidad financiera&lt;/answertext&gt;&#10;                    &lt;valuetype&gt;0&lt;/valuetype&gt;&#10;                &lt;/answer&gt;&#10;                &lt;answer&gt;&#10;                    &lt;guid&gt;98603BDDED9B4F5E8C32A70CA9F8CDCE&lt;/guid&gt;&#10;                    &lt;answertext&gt;Cambio demográfico&lt;/answertext&gt;&#10;                    &lt;valuetype&gt;0&lt;/valuetype&gt;&#10;                &lt;/answer&gt;&#10;                &lt;answer&gt;&#10;                    &lt;guid&gt;6902574C589842FE80BFF20DBE547572&lt;/guid&gt;&#10;                    &lt;answertext&gt;Comercio y globalización&lt;/answertext&gt;&#10;                    &lt;valuetype&gt;0&lt;/valuetype&gt;&#10;                &lt;/answer&gt;&#10;                &lt;answer&gt;&#10;                    &lt;guid&gt;7B70B8C6B0D7470CBDD8811D64A3E14C&lt;/guid&gt;&#10;                    &lt;answertext&gt;Desempleo&lt;/answertext&gt;&#10;                    &lt;valuetype&gt;0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  <p:tag name="HASRESULTS" val="False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3600</TotalTime>
  <Words>1384</Words>
  <Application>Microsoft Macintosh PowerPoint</Application>
  <PresentationFormat>Widescreen</PresentationFormat>
  <Paragraphs>262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Century Gothic</vt:lpstr>
      <vt:lpstr>Courier New</vt:lpstr>
      <vt:lpstr>Rockwell</vt:lpstr>
      <vt:lpstr>Tema de Office</vt:lpstr>
      <vt:lpstr>PowerPoint Presentation</vt:lpstr>
      <vt:lpstr>¡Bienvenidos!</vt:lpstr>
      <vt:lpstr>Tres Preguntas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El ejercicio de las gomitas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Resumiendo… economía es…</vt:lpstr>
      <vt:lpstr>Los perfiles del economista</vt:lpstr>
      <vt:lpstr>PowerPoint Presentation</vt:lpstr>
      <vt:lpstr>PowerPoint Presentation</vt:lpstr>
      <vt:lpstr>PowerPoint Presentation</vt:lpstr>
      <vt:lpstr>PowerPoint Presentation</vt:lpstr>
      <vt:lpstr>Cada año entre 50 y 60 egresados se van a realizar sus estudios de posgrado </vt:lpstr>
      <vt:lpstr>¿Qué hacen los recién egresados?</vt:lpstr>
      <vt:lpstr>PowerPoint Presentation</vt:lpstr>
      <vt:lpstr>PowerPoint Presentation</vt:lpstr>
      <vt:lpstr>Nuestra Facultad</vt:lpstr>
      <vt:lpstr>PowerPoint Presentation</vt:lpstr>
      <vt:lpstr>PowerPoint Presentation</vt:lpstr>
      <vt:lpstr>PowerPoint Presentation</vt:lpstr>
      <vt:lpstr>QS Ranking global en Economía</vt:lpstr>
      <vt:lpstr>PowerPoint Presentation</vt:lpstr>
      <vt:lpstr>PowerPoint Presentation</vt:lpstr>
      <vt:lpstr>PowerPoint Presentation</vt:lpstr>
      <vt:lpstr>PowerPoint Presentation</vt:lpstr>
    </vt:vector>
  </TitlesOfParts>
  <Company>Universidad de los Andes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Nicolás de Roux</dc:creator>
  <cp:lastModifiedBy>Sarmiento Barbieri, Ignacio Martin</cp:lastModifiedBy>
  <cp:revision>106</cp:revision>
  <cp:lastPrinted>2022-10-17T16:22:10Z</cp:lastPrinted>
  <dcterms:created xsi:type="dcterms:W3CDTF">2010-09-27T17:16:55Z</dcterms:created>
  <dcterms:modified xsi:type="dcterms:W3CDTF">2024-10-02T15:17:08Z</dcterms:modified>
</cp:coreProperties>
</file>